
<file path=[Content_Types].xml><?xml version="1.0" encoding="utf-8"?>
<Types xmlns="http://schemas.openxmlformats.org/package/2006/content-types">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handoutMasterIdLst>
    <p:handoutMasterId r:id="rId27"/>
  </p:handoutMasterIdLst>
  <p:sldIdLst>
    <p:sldId id="289" r:id="rId5"/>
    <p:sldId id="296" r:id="rId6"/>
    <p:sldId id="280" r:id="rId7"/>
    <p:sldId id="286" r:id="rId8"/>
    <p:sldId id="297" r:id="rId9"/>
    <p:sldId id="298" r:id="rId10"/>
    <p:sldId id="299" r:id="rId11"/>
    <p:sldId id="268" r:id="rId12"/>
    <p:sldId id="273" r:id="rId13"/>
    <p:sldId id="303" r:id="rId14"/>
    <p:sldId id="300" r:id="rId15"/>
    <p:sldId id="301" r:id="rId16"/>
    <p:sldId id="302" r:id="rId17"/>
    <p:sldId id="304" r:id="rId18"/>
    <p:sldId id="305" r:id="rId19"/>
    <p:sldId id="306" r:id="rId20"/>
    <p:sldId id="309" r:id="rId21"/>
    <p:sldId id="307" r:id="rId22"/>
    <p:sldId id="308" r:id="rId23"/>
    <p:sldId id="310"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DAE1"/>
    <a:srgbClr val="6BB4C3"/>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70"/>
  </p:normalViewPr>
  <p:slideViewPr>
    <p:cSldViewPr snapToGrid="0">
      <p:cViewPr varScale="1">
        <p:scale>
          <a:sx n="70" d="100"/>
          <a:sy n="70" d="100"/>
        </p:scale>
        <p:origin x="738" y="66"/>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VIR ASHRAF" userId="e35142cb3792d77f" providerId="LiveId" clId="{CACE8205-7147-475B-BF88-12CC114B4330}"/>
    <pc:docChg chg="undo custSel addSld delSld modSld sldOrd">
      <pc:chgData name="TANVIR ASHRAF" userId="e35142cb3792d77f" providerId="LiveId" clId="{CACE8205-7147-475B-BF88-12CC114B4330}" dt="2022-03-14T18:41:10.493" v="6158" actId="207"/>
      <pc:docMkLst>
        <pc:docMk/>
      </pc:docMkLst>
      <pc:sldChg chg="del">
        <pc:chgData name="TANVIR ASHRAF" userId="e35142cb3792d77f" providerId="LiveId" clId="{CACE8205-7147-475B-BF88-12CC114B4330}" dt="2022-03-13T08:10:11.250" v="5014" actId="47"/>
        <pc:sldMkLst>
          <pc:docMk/>
          <pc:sldMk cId="1617733534" sldId="264"/>
        </pc:sldMkLst>
      </pc:sldChg>
      <pc:sldChg chg="addSp delSp modSp mod ord">
        <pc:chgData name="TANVIR ASHRAF" userId="e35142cb3792d77f" providerId="LiveId" clId="{CACE8205-7147-475B-BF88-12CC114B4330}" dt="2022-03-14T04:23:34.487" v="6069" actId="2711"/>
        <pc:sldMkLst>
          <pc:docMk/>
          <pc:sldMk cId="1065904074" sldId="268"/>
        </pc:sldMkLst>
        <pc:spChg chg="add mod">
          <ac:chgData name="TANVIR ASHRAF" userId="e35142cb3792d77f" providerId="LiveId" clId="{CACE8205-7147-475B-BF88-12CC114B4330}" dt="2022-03-14T04:04:51.712" v="5874" actId="1076"/>
          <ac:spMkLst>
            <pc:docMk/>
            <pc:sldMk cId="1065904074" sldId="268"/>
            <ac:spMk id="2" creationId="{6D70A9DF-D269-45B9-BA13-B46D8DBF80E5}"/>
          </ac:spMkLst>
        </pc:spChg>
        <pc:spChg chg="mod">
          <ac:chgData name="TANVIR ASHRAF" userId="e35142cb3792d77f" providerId="LiveId" clId="{CACE8205-7147-475B-BF88-12CC114B4330}" dt="2022-03-14T04:05:54.699" v="5897" actId="1076"/>
          <ac:spMkLst>
            <pc:docMk/>
            <pc:sldMk cId="1065904074" sldId="268"/>
            <ac:spMk id="4" creationId="{0558CBCC-46BE-4654-9B01-07B35CF17C32}"/>
          </ac:spMkLst>
        </pc:spChg>
        <pc:spChg chg="add del mod">
          <ac:chgData name="TANVIR ASHRAF" userId="e35142cb3792d77f" providerId="LiveId" clId="{CACE8205-7147-475B-BF88-12CC114B4330}" dt="2022-03-13T08:10:31.630" v="5018" actId="478"/>
          <ac:spMkLst>
            <pc:docMk/>
            <pc:sldMk cId="1065904074" sldId="268"/>
            <ac:spMk id="5" creationId="{BBE21A2A-6B1B-41D5-9074-3690098F0C01}"/>
          </ac:spMkLst>
        </pc:spChg>
        <pc:spChg chg="add mod">
          <ac:chgData name="TANVIR ASHRAF" userId="e35142cb3792d77f" providerId="LiveId" clId="{CACE8205-7147-475B-BF88-12CC114B4330}" dt="2022-03-14T04:19:26.763" v="5970" actId="123"/>
          <ac:spMkLst>
            <pc:docMk/>
            <pc:sldMk cId="1065904074" sldId="268"/>
            <ac:spMk id="5" creationId="{E4DE5837-65A4-4F39-B35E-C7D3A4C8A698}"/>
          </ac:spMkLst>
        </pc:spChg>
        <pc:spChg chg="add del mod">
          <ac:chgData name="TANVIR ASHRAF" userId="e35142cb3792d77f" providerId="LiveId" clId="{CACE8205-7147-475B-BF88-12CC114B4330}" dt="2022-03-14T01:17:22.615" v="5247"/>
          <ac:spMkLst>
            <pc:docMk/>
            <pc:sldMk cId="1065904074" sldId="268"/>
            <ac:spMk id="6" creationId="{90DB868C-EF1F-46B7-AD36-8914CE95AABA}"/>
          </ac:spMkLst>
        </pc:spChg>
        <pc:spChg chg="add mod">
          <ac:chgData name="TANVIR ASHRAF" userId="e35142cb3792d77f" providerId="LiveId" clId="{CACE8205-7147-475B-BF88-12CC114B4330}" dt="2022-03-14T04:23:34.487" v="6069" actId="2711"/>
          <ac:spMkLst>
            <pc:docMk/>
            <pc:sldMk cId="1065904074" sldId="268"/>
            <ac:spMk id="6" creationId="{92301969-CB31-4982-BCC0-E3F93BE521A8}"/>
          </ac:spMkLst>
        </pc:spChg>
        <pc:spChg chg="add del mod">
          <ac:chgData name="TANVIR ASHRAF" userId="e35142cb3792d77f" providerId="LiveId" clId="{CACE8205-7147-475B-BF88-12CC114B4330}" dt="2022-03-13T08:10:42.255" v="5021" actId="478"/>
          <ac:spMkLst>
            <pc:docMk/>
            <pc:sldMk cId="1065904074" sldId="268"/>
            <ac:spMk id="7" creationId="{B9E38481-2E8D-4663-BD67-4838B75CF752}"/>
          </ac:spMkLst>
        </pc:spChg>
        <pc:spChg chg="add mod">
          <ac:chgData name="TANVIR ASHRAF" userId="e35142cb3792d77f" providerId="LiveId" clId="{CACE8205-7147-475B-BF88-12CC114B4330}" dt="2022-03-14T04:04:59.295" v="5875" actId="1076"/>
          <ac:spMkLst>
            <pc:docMk/>
            <pc:sldMk cId="1065904074" sldId="268"/>
            <ac:spMk id="9" creationId="{7A47E9B6-E3FD-49F7-8B8B-E42B5E7BBF78}"/>
          </ac:spMkLst>
        </pc:spChg>
        <pc:spChg chg="add del mod">
          <ac:chgData name="TANVIR ASHRAF" userId="e35142cb3792d77f" providerId="LiveId" clId="{CACE8205-7147-475B-BF88-12CC114B4330}" dt="2022-03-13T08:10:54.310" v="5025" actId="478"/>
          <ac:spMkLst>
            <pc:docMk/>
            <pc:sldMk cId="1065904074" sldId="268"/>
            <ac:spMk id="9" creationId="{EEAD3FC5-16F8-4188-9860-0FCB935B1D4F}"/>
          </ac:spMkLst>
        </pc:spChg>
        <pc:spChg chg="add mod">
          <ac:chgData name="TANVIR ASHRAF" userId="e35142cb3792d77f" providerId="LiveId" clId="{CACE8205-7147-475B-BF88-12CC114B4330}" dt="2022-03-14T04:05:13.818" v="5891" actId="1076"/>
          <ac:spMkLst>
            <pc:docMk/>
            <pc:sldMk cId="1065904074" sldId="268"/>
            <ac:spMk id="10" creationId="{1079F777-4D72-4AF6-8A2A-EE9E33DF6328}"/>
          </ac:spMkLst>
        </pc:spChg>
        <pc:spChg chg="add del mod">
          <ac:chgData name="TANVIR ASHRAF" userId="e35142cb3792d77f" providerId="LiveId" clId="{CACE8205-7147-475B-BF88-12CC114B4330}" dt="2022-03-13T08:11:17.500" v="5035" actId="478"/>
          <ac:spMkLst>
            <pc:docMk/>
            <pc:sldMk cId="1065904074" sldId="268"/>
            <ac:spMk id="11" creationId="{50783633-85B7-4EEE-BC20-13E0580D8384}"/>
          </ac:spMkLst>
        </pc:spChg>
        <pc:spChg chg="add del mod">
          <ac:chgData name="TANVIR ASHRAF" userId="e35142cb3792d77f" providerId="LiveId" clId="{CACE8205-7147-475B-BF88-12CC114B4330}" dt="2022-03-14T04:05:27.152" v="5893" actId="478"/>
          <ac:spMkLst>
            <pc:docMk/>
            <pc:sldMk cId="1065904074" sldId="268"/>
            <ac:spMk id="11" creationId="{C384EEED-949E-489F-BEBF-C4FA2A50B5A7}"/>
          </ac:spMkLst>
        </pc:spChg>
        <pc:spChg chg="add del mod">
          <ac:chgData name="TANVIR ASHRAF" userId="e35142cb3792d77f" providerId="LiveId" clId="{CACE8205-7147-475B-BF88-12CC114B4330}" dt="2022-03-14T01:31:48.667" v="5332"/>
          <ac:spMkLst>
            <pc:docMk/>
            <pc:sldMk cId="1065904074" sldId="268"/>
            <ac:spMk id="12" creationId="{3A35105D-C1D0-4148-8244-CD56EFFD3E73}"/>
          </ac:spMkLst>
        </pc:spChg>
        <pc:spChg chg="add mod">
          <ac:chgData name="TANVIR ASHRAF" userId="e35142cb3792d77f" providerId="LiveId" clId="{CACE8205-7147-475B-BF88-12CC114B4330}" dt="2022-03-14T04:05:40.428" v="5896" actId="404"/>
          <ac:spMkLst>
            <pc:docMk/>
            <pc:sldMk cId="1065904074" sldId="268"/>
            <ac:spMk id="13" creationId="{4BD47784-4CB0-4BC6-9118-924D2BD2EA34}"/>
          </ac:spMkLst>
        </pc:spChg>
        <pc:spChg chg="add del mod">
          <ac:chgData name="TANVIR ASHRAF" userId="e35142cb3792d77f" providerId="LiveId" clId="{CACE8205-7147-475B-BF88-12CC114B4330}" dt="2022-03-13T08:11:11.370" v="5031" actId="478"/>
          <ac:spMkLst>
            <pc:docMk/>
            <pc:sldMk cId="1065904074" sldId="268"/>
            <ac:spMk id="13" creationId="{EAD0E999-61CC-4AC5-AA7E-5E29586A049B}"/>
          </ac:spMkLst>
        </pc:spChg>
        <pc:spChg chg="add del mod">
          <ac:chgData name="TANVIR ASHRAF" userId="e35142cb3792d77f" providerId="LiveId" clId="{CACE8205-7147-475B-BF88-12CC114B4330}" dt="2022-03-13T08:11:15.680" v="5034" actId="478"/>
          <ac:spMkLst>
            <pc:docMk/>
            <pc:sldMk cId="1065904074" sldId="268"/>
            <ac:spMk id="16" creationId="{CD6E3198-D695-4EEA-893A-03D7E24E5151}"/>
          </ac:spMkLst>
        </pc:spChg>
        <pc:spChg chg="mod">
          <ac:chgData name="TANVIR ASHRAF" userId="e35142cb3792d77f" providerId="LiveId" clId="{CACE8205-7147-475B-BF88-12CC114B4330}" dt="2022-03-14T04:05:06.346" v="5890" actId="1037"/>
          <ac:spMkLst>
            <pc:docMk/>
            <pc:sldMk cId="1065904074" sldId="268"/>
            <ac:spMk id="26" creationId="{B743B096-6BB3-4330-9D5B-22EEBAF87BEE}"/>
          </ac:spMkLst>
        </pc:spChg>
        <pc:spChg chg="del">
          <ac:chgData name="TANVIR ASHRAF" userId="e35142cb3792d77f" providerId="LiveId" clId="{CACE8205-7147-475B-BF88-12CC114B4330}" dt="2022-03-13T08:10:25.445" v="5015" actId="478"/>
          <ac:spMkLst>
            <pc:docMk/>
            <pc:sldMk cId="1065904074" sldId="268"/>
            <ac:spMk id="27" creationId="{48354ED0-9392-4301-B2D6-A5335876F77D}"/>
          </ac:spMkLst>
        </pc:spChg>
        <pc:spChg chg="del">
          <ac:chgData name="TANVIR ASHRAF" userId="e35142cb3792d77f" providerId="LiveId" clId="{CACE8205-7147-475B-BF88-12CC114B4330}" dt="2022-03-13T08:10:47.490" v="5022" actId="478"/>
          <ac:spMkLst>
            <pc:docMk/>
            <pc:sldMk cId="1065904074" sldId="268"/>
            <ac:spMk id="28" creationId="{0AD89AAC-7A26-4BF6-8BF7-D301C467BE24}"/>
          </ac:spMkLst>
        </pc:spChg>
        <pc:spChg chg="del">
          <ac:chgData name="TANVIR ASHRAF" userId="e35142cb3792d77f" providerId="LiveId" clId="{CACE8205-7147-475B-BF88-12CC114B4330}" dt="2022-03-13T08:10:35.972" v="5019" actId="478"/>
          <ac:spMkLst>
            <pc:docMk/>
            <pc:sldMk cId="1065904074" sldId="268"/>
            <ac:spMk id="29" creationId="{23AE393F-46ED-4451-AACA-7EC20B0EE16F}"/>
          </ac:spMkLst>
        </pc:spChg>
        <pc:spChg chg="add del mod">
          <ac:chgData name="TANVIR ASHRAF" userId="e35142cb3792d77f" providerId="LiveId" clId="{CACE8205-7147-475B-BF88-12CC114B4330}" dt="2022-03-14T04:16:17.226" v="5962" actId="1076"/>
          <ac:spMkLst>
            <pc:docMk/>
            <pc:sldMk cId="1065904074" sldId="268"/>
            <ac:spMk id="35" creationId="{9206F938-D64B-410D-BE2D-847D78F81E42}"/>
          </ac:spMkLst>
        </pc:spChg>
        <pc:spChg chg="del mod">
          <ac:chgData name="TANVIR ASHRAF" userId="e35142cb3792d77f" providerId="LiveId" clId="{CACE8205-7147-475B-BF88-12CC114B4330}" dt="2022-03-13T08:10:58.460" v="5027" actId="478"/>
          <ac:spMkLst>
            <pc:docMk/>
            <pc:sldMk cId="1065904074" sldId="268"/>
            <ac:spMk id="42" creationId="{D70BF709-D6E1-4AFF-A538-E9F7D1A452C2}"/>
          </ac:spMkLst>
        </pc:spChg>
        <pc:spChg chg="del">
          <ac:chgData name="TANVIR ASHRAF" userId="e35142cb3792d77f" providerId="LiveId" clId="{CACE8205-7147-475B-BF88-12CC114B4330}" dt="2022-03-13T08:11:09.160" v="5030" actId="478"/>
          <ac:spMkLst>
            <pc:docMk/>
            <pc:sldMk cId="1065904074" sldId="268"/>
            <ac:spMk id="43" creationId="{8CE3A891-B3D6-4B07-A0B9-8F86A9EE5882}"/>
          </ac:spMkLst>
        </pc:spChg>
        <pc:spChg chg="del mod">
          <ac:chgData name="TANVIR ASHRAF" userId="e35142cb3792d77f" providerId="LiveId" clId="{CACE8205-7147-475B-BF88-12CC114B4330}" dt="2022-03-13T08:11:14.170" v="5033" actId="478"/>
          <ac:spMkLst>
            <pc:docMk/>
            <pc:sldMk cId="1065904074" sldId="268"/>
            <ac:spMk id="44" creationId="{C7D8CB18-31C2-421A-B086-BCC239E2F5A9}"/>
          </ac:spMkLst>
        </pc:spChg>
        <pc:spChg chg="mod">
          <ac:chgData name="TANVIR ASHRAF" userId="e35142cb3792d77f" providerId="LiveId" clId="{CACE8205-7147-475B-BF88-12CC114B4330}" dt="2022-03-14T04:06:02.557" v="5899" actId="1076"/>
          <ac:spMkLst>
            <pc:docMk/>
            <pc:sldMk cId="1065904074" sldId="268"/>
            <ac:spMk id="49" creationId="{E67B2D0F-2920-4165-BC82-05237362DABB}"/>
          </ac:spMkLst>
        </pc:spChg>
        <pc:picChg chg="add mod ord">
          <ac:chgData name="TANVIR ASHRAF" userId="e35142cb3792d77f" providerId="LiveId" clId="{CACE8205-7147-475B-BF88-12CC114B4330}" dt="2022-03-14T01:17:26.740" v="5248" actId="167"/>
          <ac:picMkLst>
            <pc:docMk/>
            <pc:sldMk cId="1065904074" sldId="268"/>
            <ac:picMk id="8" creationId="{6D089065-7F46-4C5F-AA93-325586572A55}"/>
          </ac:picMkLst>
        </pc:picChg>
        <pc:picChg chg="del">
          <ac:chgData name="TANVIR ASHRAF" userId="e35142cb3792d77f" providerId="LiveId" clId="{CACE8205-7147-475B-BF88-12CC114B4330}" dt="2022-03-14T01:17:20.420" v="5246" actId="478"/>
          <ac:picMkLst>
            <pc:docMk/>
            <pc:sldMk cId="1065904074" sldId="268"/>
            <ac:picMk id="15" creationId="{D4259A03-EF8A-4CCA-B199-F465AFDB5C52}"/>
          </ac:picMkLst>
        </pc:picChg>
        <pc:picChg chg="del mod">
          <ac:chgData name="TANVIR ASHRAF" userId="e35142cb3792d77f" providerId="LiveId" clId="{CACE8205-7147-475B-BF88-12CC114B4330}" dt="2022-03-13T08:10:28.870" v="5017" actId="478"/>
          <ac:picMkLst>
            <pc:docMk/>
            <pc:sldMk cId="1065904074" sldId="268"/>
            <ac:picMk id="53" creationId="{4F21771F-9679-4088-A72C-1BE0AC04B6BE}"/>
          </ac:picMkLst>
        </pc:picChg>
        <pc:picChg chg="del">
          <ac:chgData name="TANVIR ASHRAF" userId="e35142cb3792d77f" providerId="LiveId" clId="{CACE8205-7147-475B-BF88-12CC114B4330}" dt="2022-03-13T08:10:39.390" v="5020" actId="478"/>
          <ac:picMkLst>
            <pc:docMk/>
            <pc:sldMk cId="1065904074" sldId="268"/>
            <ac:picMk id="57" creationId="{097D4C55-25B9-4F31-8D16-7968DEF76582}"/>
          </ac:picMkLst>
        </pc:picChg>
        <pc:picChg chg="del">
          <ac:chgData name="TANVIR ASHRAF" userId="e35142cb3792d77f" providerId="LiveId" clId="{CACE8205-7147-475B-BF88-12CC114B4330}" dt="2022-03-13T08:10:50.940" v="5023" actId="478"/>
          <ac:picMkLst>
            <pc:docMk/>
            <pc:sldMk cId="1065904074" sldId="268"/>
            <ac:picMk id="61" creationId="{FF5F0811-386E-4C21-BC9F-29D6AEEA7A21}"/>
          </ac:picMkLst>
        </pc:picChg>
      </pc:sldChg>
      <pc:sldChg chg="add del">
        <pc:chgData name="TANVIR ASHRAF" userId="e35142cb3792d77f" providerId="LiveId" clId="{CACE8205-7147-475B-BF88-12CC114B4330}" dt="2022-03-11T18:08:08.599" v="1732" actId="47"/>
        <pc:sldMkLst>
          <pc:docMk/>
          <pc:sldMk cId="3514470430" sldId="272"/>
        </pc:sldMkLst>
      </pc:sldChg>
      <pc:sldChg chg="addSp delSp modSp mod">
        <pc:chgData name="TANVIR ASHRAF" userId="e35142cb3792d77f" providerId="LiveId" clId="{CACE8205-7147-475B-BF88-12CC114B4330}" dt="2022-03-14T04:01:50.790" v="5841" actId="14100"/>
        <pc:sldMkLst>
          <pc:docMk/>
          <pc:sldMk cId="3327019842" sldId="273"/>
        </pc:sldMkLst>
        <pc:spChg chg="add mod">
          <ac:chgData name="TANVIR ASHRAF" userId="e35142cb3792d77f" providerId="LiveId" clId="{CACE8205-7147-475B-BF88-12CC114B4330}" dt="2022-03-13T00:45:27.219" v="3399" actId="113"/>
          <ac:spMkLst>
            <pc:docMk/>
            <pc:sldMk cId="3327019842" sldId="273"/>
            <ac:spMk id="2" creationId="{8469A10B-D9B2-44C0-88D2-B9C21411E5E2}"/>
          </ac:spMkLst>
        </pc:spChg>
        <pc:spChg chg="mod">
          <ac:chgData name="TANVIR ASHRAF" userId="e35142cb3792d77f" providerId="LiveId" clId="{CACE8205-7147-475B-BF88-12CC114B4330}" dt="2022-03-14T04:01:44.805" v="5840" actId="404"/>
          <ac:spMkLst>
            <pc:docMk/>
            <pc:sldMk cId="3327019842" sldId="273"/>
            <ac:spMk id="3" creationId="{F9ADB42F-AE48-4323-897F-DB5A083BD103}"/>
          </ac:spMkLst>
        </pc:spChg>
        <pc:spChg chg="del mod">
          <ac:chgData name="TANVIR ASHRAF" userId="e35142cb3792d77f" providerId="LiveId" clId="{CACE8205-7147-475B-BF88-12CC114B4330}" dt="2022-03-12T00:00:48.988" v="2480" actId="478"/>
          <ac:spMkLst>
            <pc:docMk/>
            <pc:sldMk cId="3327019842" sldId="273"/>
            <ac:spMk id="4" creationId="{293C1E99-672F-46AE-BB08-DD22B0928366}"/>
          </ac:spMkLst>
        </pc:spChg>
        <pc:spChg chg="del">
          <ac:chgData name="TANVIR ASHRAF" userId="e35142cb3792d77f" providerId="LiveId" clId="{CACE8205-7147-475B-BF88-12CC114B4330}" dt="2022-03-12T00:01:02.958" v="2485" actId="478"/>
          <ac:spMkLst>
            <pc:docMk/>
            <pc:sldMk cId="3327019842" sldId="273"/>
            <ac:spMk id="5" creationId="{6DEAD4F2-C5CC-44E9-A092-76413D5CA7F4}"/>
          </ac:spMkLst>
        </pc:spChg>
        <pc:spChg chg="del">
          <ac:chgData name="TANVIR ASHRAF" userId="e35142cb3792d77f" providerId="LiveId" clId="{CACE8205-7147-475B-BF88-12CC114B4330}" dt="2022-03-12T00:00:54.998" v="2482" actId="478"/>
          <ac:spMkLst>
            <pc:docMk/>
            <pc:sldMk cId="3327019842" sldId="273"/>
            <ac:spMk id="6" creationId="{38A73375-FA03-4191-8AD5-B40CD9B59B94}"/>
          </ac:spMkLst>
        </pc:spChg>
        <pc:spChg chg="del">
          <ac:chgData name="TANVIR ASHRAF" userId="e35142cb3792d77f" providerId="LiveId" clId="{CACE8205-7147-475B-BF88-12CC114B4330}" dt="2022-03-12T00:01:06.488" v="2486" actId="478"/>
          <ac:spMkLst>
            <pc:docMk/>
            <pc:sldMk cId="3327019842" sldId="273"/>
            <ac:spMk id="7" creationId="{7E0C6FDF-5982-4E37-B65D-F7B05D0FFB52}"/>
          </ac:spMkLst>
        </pc:spChg>
        <pc:spChg chg="mod">
          <ac:chgData name="TANVIR ASHRAF" userId="e35142cb3792d77f" providerId="LiveId" clId="{CACE8205-7147-475B-BF88-12CC114B4330}" dt="2022-03-14T04:01:50.790" v="5841" actId="14100"/>
          <ac:spMkLst>
            <pc:docMk/>
            <pc:sldMk cId="3327019842" sldId="273"/>
            <ac:spMk id="9" creationId="{890F7762-BD37-4D33-9F80-1DA07B5E172E}"/>
          </ac:spMkLst>
        </pc:spChg>
        <pc:spChg chg="add del mod">
          <ac:chgData name="TANVIR ASHRAF" userId="e35142cb3792d77f" providerId="LiveId" clId="{CACE8205-7147-475B-BF88-12CC114B4330}" dt="2022-03-12T00:00:52.168" v="2481" actId="478"/>
          <ac:spMkLst>
            <pc:docMk/>
            <pc:sldMk cId="3327019842" sldId="273"/>
            <ac:spMk id="10" creationId="{7904021D-1549-41A3-BA82-B683E5172398}"/>
          </ac:spMkLst>
        </pc:spChg>
        <pc:spChg chg="mod">
          <ac:chgData name="TANVIR ASHRAF" userId="e35142cb3792d77f" providerId="LiveId" clId="{CACE8205-7147-475B-BF88-12CC114B4330}" dt="2022-03-13T00:44:03.160" v="3367" actId="1035"/>
          <ac:spMkLst>
            <pc:docMk/>
            <pc:sldMk cId="3327019842" sldId="273"/>
            <ac:spMk id="12" creationId="{CDEEA71D-C3B3-45BB-A776-D17D92A58127}"/>
          </ac:spMkLst>
        </pc:spChg>
        <pc:spChg chg="del">
          <ac:chgData name="TANVIR ASHRAF" userId="e35142cb3792d77f" providerId="LiveId" clId="{CACE8205-7147-475B-BF88-12CC114B4330}" dt="2022-03-12T00:00:58.988" v="2484" actId="478"/>
          <ac:spMkLst>
            <pc:docMk/>
            <pc:sldMk cId="3327019842" sldId="273"/>
            <ac:spMk id="14" creationId="{A93FB3A3-CCE4-43B1-B396-B8819D20B354}"/>
          </ac:spMkLst>
        </pc:spChg>
        <pc:spChg chg="del">
          <ac:chgData name="TANVIR ASHRAF" userId="e35142cb3792d77f" providerId="LiveId" clId="{CACE8205-7147-475B-BF88-12CC114B4330}" dt="2022-03-12T00:01:13.218" v="2488" actId="478"/>
          <ac:spMkLst>
            <pc:docMk/>
            <pc:sldMk cId="3327019842" sldId="273"/>
            <ac:spMk id="15" creationId="{17423A2D-9BA5-4783-9D7D-85F493300696}"/>
          </ac:spMkLst>
        </pc:spChg>
        <pc:spChg chg="add del mod">
          <ac:chgData name="TANVIR ASHRAF" userId="e35142cb3792d77f" providerId="LiveId" clId="{CACE8205-7147-475B-BF88-12CC114B4330}" dt="2022-03-12T00:00:56.808" v="2483" actId="478"/>
          <ac:spMkLst>
            <pc:docMk/>
            <pc:sldMk cId="3327019842" sldId="273"/>
            <ac:spMk id="16" creationId="{0825DB85-ED79-4071-9F28-02FDB8DC4A98}"/>
          </ac:spMkLst>
        </pc:spChg>
        <pc:spChg chg="add del mod">
          <ac:chgData name="TANVIR ASHRAF" userId="e35142cb3792d77f" providerId="LiveId" clId="{CACE8205-7147-475B-BF88-12CC114B4330}" dt="2022-03-12T00:01:15.870" v="2489" actId="478"/>
          <ac:spMkLst>
            <pc:docMk/>
            <pc:sldMk cId="3327019842" sldId="273"/>
            <ac:spMk id="18" creationId="{064D5B92-4BAE-4C2B-941A-22615769C7E3}"/>
          </ac:spMkLst>
        </pc:spChg>
        <pc:spChg chg="add del mod">
          <ac:chgData name="TANVIR ASHRAF" userId="e35142cb3792d77f" providerId="LiveId" clId="{CACE8205-7147-475B-BF88-12CC114B4330}" dt="2022-03-12T00:01:10.518" v="2487" actId="478"/>
          <ac:spMkLst>
            <pc:docMk/>
            <pc:sldMk cId="3327019842" sldId="273"/>
            <ac:spMk id="20" creationId="{5901B364-1C1F-4C21-953A-04E8BF3D2504}"/>
          </ac:spMkLst>
        </pc:spChg>
        <pc:spChg chg="add del mod">
          <ac:chgData name="TANVIR ASHRAF" userId="e35142cb3792d77f" providerId="LiveId" clId="{CACE8205-7147-475B-BF88-12CC114B4330}" dt="2022-03-12T00:02:17.158" v="2492"/>
          <ac:spMkLst>
            <pc:docMk/>
            <pc:sldMk cId="3327019842" sldId="273"/>
            <ac:spMk id="22" creationId="{4D1B035D-8F98-4168-8B6C-866B0BC91D02}"/>
          </ac:spMkLst>
        </pc:spChg>
        <pc:spChg chg="add del mod ord">
          <ac:chgData name="TANVIR ASHRAF" userId="e35142cb3792d77f" providerId="LiveId" clId="{CACE8205-7147-475B-BF88-12CC114B4330}" dt="2022-03-12T00:06:26.298" v="2567"/>
          <ac:spMkLst>
            <pc:docMk/>
            <pc:sldMk cId="3327019842" sldId="273"/>
            <ac:spMk id="27" creationId="{94E8D9DD-D69E-465A-A78D-F798FF27746A}"/>
          </ac:spMkLst>
        </pc:spChg>
        <pc:spChg chg="add mod">
          <ac:chgData name="TANVIR ASHRAF" userId="e35142cb3792d77f" providerId="LiveId" clId="{CACE8205-7147-475B-BF88-12CC114B4330}" dt="2022-03-13T00:46:05.895" v="3413" actId="1076"/>
          <ac:spMkLst>
            <pc:docMk/>
            <pc:sldMk cId="3327019842" sldId="273"/>
            <ac:spMk id="31" creationId="{17062A96-558D-4C39-934F-E2C50B64A6DB}"/>
          </ac:spMkLst>
        </pc:spChg>
        <pc:spChg chg="add mod">
          <ac:chgData name="TANVIR ASHRAF" userId="e35142cb3792d77f" providerId="LiveId" clId="{CACE8205-7147-475B-BF88-12CC114B4330}" dt="2022-03-13T00:48:20.003" v="3434" actId="1076"/>
          <ac:spMkLst>
            <pc:docMk/>
            <pc:sldMk cId="3327019842" sldId="273"/>
            <ac:spMk id="34" creationId="{7A7FA912-23C1-46DA-B5EB-4FA6C59E6CCF}"/>
          </ac:spMkLst>
        </pc:spChg>
        <pc:picChg chg="add mod">
          <ac:chgData name="TANVIR ASHRAF" userId="e35142cb3792d77f" providerId="LiveId" clId="{CACE8205-7147-475B-BF88-12CC114B4330}" dt="2022-03-13T00:46:31.829" v="3425" actId="14100"/>
          <ac:picMkLst>
            <pc:docMk/>
            <pc:sldMk cId="3327019842" sldId="273"/>
            <ac:picMk id="14" creationId="{8589E681-FB1C-47B8-8313-AEF8342C86CE}"/>
          </ac:picMkLst>
        </pc:picChg>
        <pc:picChg chg="add mod">
          <ac:chgData name="TANVIR ASHRAF" userId="e35142cb3792d77f" providerId="LiveId" clId="{CACE8205-7147-475B-BF88-12CC114B4330}" dt="2022-03-13T00:47:04.641" v="3427" actId="14100"/>
          <ac:picMkLst>
            <pc:docMk/>
            <pc:sldMk cId="3327019842" sldId="273"/>
            <ac:picMk id="15" creationId="{8E3F6B94-39CD-47B6-B929-33CADE03A6E4}"/>
          </ac:picMkLst>
        </pc:picChg>
        <pc:picChg chg="add mod">
          <ac:chgData name="TANVIR ASHRAF" userId="e35142cb3792d77f" providerId="LiveId" clId="{CACE8205-7147-475B-BF88-12CC114B4330}" dt="2022-03-13T00:48:30.244" v="3438" actId="208"/>
          <ac:picMkLst>
            <pc:docMk/>
            <pc:sldMk cId="3327019842" sldId="273"/>
            <ac:picMk id="16" creationId="{1799B5D1-97E4-4DE2-BFDF-5A90B9388D49}"/>
          </ac:picMkLst>
        </pc:picChg>
        <pc:picChg chg="add del mod ord">
          <ac:chgData name="TANVIR ASHRAF" userId="e35142cb3792d77f" providerId="LiveId" clId="{CACE8205-7147-475B-BF88-12CC114B4330}" dt="2022-03-12T00:04:05.319" v="2553" actId="478"/>
          <ac:picMkLst>
            <pc:docMk/>
            <pc:sldMk cId="3327019842" sldId="273"/>
            <ac:picMk id="24" creationId="{C0A8DAA1-310F-4011-99B1-3A1A3B255B1B}"/>
          </ac:picMkLst>
        </pc:picChg>
        <pc:picChg chg="add del mod">
          <ac:chgData name="TANVIR ASHRAF" userId="e35142cb3792d77f" providerId="LiveId" clId="{CACE8205-7147-475B-BF88-12CC114B4330}" dt="2022-03-13T00:41:48.745" v="3340" actId="478"/>
          <ac:picMkLst>
            <pc:docMk/>
            <pc:sldMk cId="3327019842" sldId="273"/>
            <ac:picMk id="26" creationId="{C3ACD509-DF42-487C-A694-819B00C6AC7E}"/>
          </ac:picMkLst>
        </pc:picChg>
        <pc:picChg chg="add del mod">
          <ac:chgData name="TANVIR ASHRAF" userId="e35142cb3792d77f" providerId="LiveId" clId="{CACE8205-7147-475B-BF88-12CC114B4330}" dt="2022-03-13T00:43:18.829" v="3348" actId="478"/>
          <ac:picMkLst>
            <pc:docMk/>
            <pc:sldMk cId="3327019842" sldId="273"/>
            <ac:picMk id="29" creationId="{047B4112-7600-420D-908E-64FF6069AEAB}"/>
          </ac:picMkLst>
        </pc:picChg>
        <pc:picChg chg="add mod">
          <ac:chgData name="TANVIR ASHRAF" userId="e35142cb3792d77f" providerId="LiveId" clId="{CACE8205-7147-475B-BF88-12CC114B4330}" dt="2022-03-12T00:13:13.709" v="2697" actId="1038"/>
          <ac:picMkLst>
            <pc:docMk/>
            <pc:sldMk cId="3327019842" sldId="273"/>
            <ac:picMk id="30" creationId="{4CC11A99-6F5B-45CF-867F-7E4E669C4209}"/>
          </ac:picMkLst>
        </pc:picChg>
        <pc:picChg chg="add del mod">
          <ac:chgData name="TANVIR ASHRAF" userId="e35142cb3792d77f" providerId="LiveId" clId="{CACE8205-7147-475B-BF88-12CC114B4330}" dt="2022-03-13T00:47:58.844" v="3428" actId="478"/>
          <ac:picMkLst>
            <pc:docMk/>
            <pc:sldMk cId="3327019842" sldId="273"/>
            <ac:picMk id="32" creationId="{D3A54E8C-8D0C-4344-9037-889FD1966FE6}"/>
          </ac:picMkLst>
        </pc:picChg>
        <pc:picChg chg="del">
          <ac:chgData name="TANVIR ASHRAF" userId="e35142cb3792d77f" providerId="LiveId" clId="{CACE8205-7147-475B-BF88-12CC114B4330}" dt="2022-03-12T00:01:22.318" v="2491" actId="478"/>
          <ac:picMkLst>
            <pc:docMk/>
            <pc:sldMk cId="3327019842" sldId="273"/>
            <ac:picMk id="33" creationId="{2F5DB649-A4D3-4E21-BA31-0C84C9B36031}"/>
          </ac:picMkLst>
        </pc:picChg>
      </pc:sldChg>
      <pc:sldChg chg="del">
        <pc:chgData name="TANVIR ASHRAF" userId="e35142cb3792d77f" providerId="LiveId" clId="{CACE8205-7147-475B-BF88-12CC114B4330}" dt="2022-03-13T08:10:00.720" v="5011" actId="47"/>
        <pc:sldMkLst>
          <pc:docMk/>
          <pc:sldMk cId="2096756271" sldId="278"/>
        </pc:sldMkLst>
      </pc:sldChg>
      <pc:sldChg chg="addSp delSp modSp mod ord">
        <pc:chgData name="TANVIR ASHRAF" userId="e35142cb3792d77f" providerId="LiveId" clId="{CACE8205-7147-475B-BF88-12CC114B4330}" dt="2022-03-14T04:00:31.255" v="5835" actId="1038"/>
        <pc:sldMkLst>
          <pc:docMk/>
          <pc:sldMk cId="2263215859" sldId="280"/>
        </pc:sldMkLst>
        <pc:spChg chg="mod ord">
          <ac:chgData name="TANVIR ASHRAF" userId="e35142cb3792d77f" providerId="LiveId" clId="{CACE8205-7147-475B-BF88-12CC114B4330}" dt="2022-03-14T03:08:38.450" v="5511" actId="1076"/>
          <ac:spMkLst>
            <pc:docMk/>
            <pc:sldMk cId="2263215859" sldId="280"/>
            <ac:spMk id="2" creationId="{04D00B79-44BB-4D5F-B51D-2270A854D77A}"/>
          </ac:spMkLst>
        </pc:spChg>
        <pc:spChg chg="add mod">
          <ac:chgData name="TANVIR ASHRAF" userId="e35142cb3792d77f" providerId="LiveId" clId="{CACE8205-7147-475B-BF88-12CC114B4330}" dt="2022-03-14T04:00:10.551" v="5830" actId="2711"/>
          <ac:spMkLst>
            <pc:docMk/>
            <pc:sldMk cId="2263215859" sldId="280"/>
            <ac:spMk id="3" creationId="{B085D9C7-CF5D-49C5-B7FA-914B1F276204}"/>
          </ac:spMkLst>
        </pc:spChg>
        <pc:spChg chg="add mod">
          <ac:chgData name="TANVIR ASHRAF" userId="e35142cb3792d77f" providerId="LiveId" clId="{CACE8205-7147-475B-BF88-12CC114B4330}" dt="2022-03-14T04:00:31.255" v="5835" actId="1038"/>
          <ac:spMkLst>
            <pc:docMk/>
            <pc:sldMk cId="2263215859" sldId="280"/>
            <ac:spMk id="4" creationId="{3875AB71-674D-4928-868C-13C17E7DC86C}"/>
          </ac:spMkLst>
        </pc:spChg>
        <pc:spChg chg="ord">
          <ac:chgData name="TANVIR ASHRAF" userId="e35142cb3792d77f" providerId="LiveId" clId="{CACE8205-7147-475B-BF88-12CC114B4330}" dt="2022-03-11T02:13:16.788" v="554" actId="166"/>
          <ac:spMkLst>
            <pc:docMk/>
            <pc:sldMk cId="2263215859" sldId="280"/>
            <ac:spMk id="5" creationId="{CDF3C1EE-D9A0-406A-9A3A-75C82527E0DC}"/>
          </ac:spMkLst>
        </pc:spChg>
        <pc:spChg chg="add mod">
          <ac:chgData name="TANVIR ASHRAF" userId="e35142cb3792d77f" providerId="LiveId" clId="{CACE8205-7147-475B-BF88-12CC114B4330}" dt="2022-03-14T04:00:18.283" v="5832" actId="2711"/>
          <ac:spMkLst>
            <pc:docMk/>
            <pc:sldMk cId="2263215859" sldId="280"/>
            <ac:spMk id="6" creationId="{C17616CB-ABAF-4727-BD39-FF8477580F98}"/>
          </ac:spMkLst>
        </pc:spChg>
        <pc:spChg chg="add del mod">
          <ac:chgData name="TANVIR ASHRAF" userId="e35142cb3792d77f" providerId="LiveId" clId="{CACE8205-7147-475B-BF88-12CC114B4330}" dt="2022-03-11T01:03:07.913" v="160" actId="21"/>
          <ac:spMkLst>
            <pc:docMk/>
            <pc:sldMk cId="2263215859" sldId="280"/>
            <ac:spMk id="8" creationId="{A277388B-76FD-44C4-B506-F8A157E57C65}"/>
          </ac:spMkLst>
        </pc:spChg>
        <pc:spChg chg="mod ord">
          <ac:chgData name="TANVIR ASHRAF" userId="e35142cb3792d77f" providerId="LiveId" clId="{CACE8205-7147-475B-BF88-12CC114B4330}" dt="2022-03-11T02:14:09.098" v="563" actId="1076"/>
          <ac:spMkLst>
            <pc:docMk/>
            <pc:sldMk cId="2263215859" sldId="280"/>
            <ac:spMk id="9" creationId="{1191A09B-8CB4-416A-B1F9-ABC3B476DE1F}"/>
          </ac:spMkLst>
        </pc:spChg>
        <pc:spChg chg="add del mod ord">
          <ac:chgData name="TANVIR ASHRAF" userId="e35142cb3792d77f" providerId="LiveId" clId="{CACE8205-7147-475B-BF88-12CC114B4330}" dt="2022-03-14T03:08:43.546" v="5512" actId="1076"/>
          <ac:spMkLst>
            <pc:docMk/>
            <pc:sldMk cId="2263215859" sldId="280"/>
            <ac:spMk id="11" creationId="{B07BA1F9-2C19-4C07-B29B-18B9FBCC4755}"/>
          </ac:spMkLst>
        </pc:spChg>
        <pc:spChg chg="del">
          <ac:chgData name="TANVIR ASHRAF" userId="e35142cb3792d77f" providerId="LiveId" clId="{CACE8205-7147-475B-BF88-12CC114B4330}" dt="2022-03-11T00:55:16.566" v="93" actId="478"/>
          <ac:spMkLst>
            <pc:docMk/>
            <pc:sldMk cId="2263215859" sldId="280"/>
            <ac:spMk id="12" creationId="{2470199D-DDAE-4D88-9F00-88EB8E080218}"/>
          </ac:spMkLst>
        </pc:spChg>
        <pc:spChg chg="add mod ord">
          <ac:chgData name="TANVIR ASHRAF" userId="e35142cb3792d77f" providerId="LiveId" clId="{CACE8205-7147-475B-BF88-12CC114B4330}" dt="2022-03-14T03:08:34.595" v="5510" actId="1076"/>
          <ac:spMkLst>
            <pc:docMk/>
            <pc:sldMk cId="2263215859" sldId="280"/>
            <ac:spMk id="15" creationId="{C8740D44-1F59-4D31-9E0B-832D10D74BAD}"/>
          </ac:spMkLst>
        </pc:spChg>
        <pc:spChg chg="add mod">
          <ac:chgData name="TANVIR ASHRAF" userId="e35142cb3792d77f" providerId="LiveId" clId="{CACE8205-7147-475B-BF88-12CC114B4330}" dt="2022-03-14T04:00:06.199" v="5829" actId="2711"/>
          <ac:spMkLst>
            <pc:docMk/>
            <pc:sldMk cId="2263215859" sldId="280"/>
            <ac:spMk id="16" creationId="{9008F99F-AEC3-4501-9EFF-2800870E158A}"/>
          </ac:spMkLst>
        </pc:spChg>
        <pc:spChg chg="add mod ord">
          <ac:chgData name="TANVIR ASHRAF" userId="e35142cb3792d77f" providerId="LiveId" clId="{CACE8205-7147-475B-BF88-12CC114B4330}" dt="2022-03-14T04:00:14.623" v="5831" actId="2711"/>
          <ac:spMkLst>
            <pc:docMk/>
            <pc:sldMk cId="2263215859" sldId="280"/>
            <ac:spMk id="19" creationId="{FF47B22E-3DB0-4368-9EDA-E5738E98AE4B}"/>
          </ac:spMkLst>
        </pc:spChg>
        <pc:graphicFrameChg chg="del modGraphic">
          <ac:chgData name="TANVIR ASHRAF" userId="e35142cb3792d77f" providerId="LiveId" clId="{CACE8205-7147-475B-BF88-12CC114B4330}" dt="2022-03-11T00:55:13.646" v="92" actId="478"/>
          <ac:graphicFrameMkLst>
            <pc:docMk/>
            <pc:sldMk cId="2263215859" sldId="280"/>
            <ac:graphicFrameMk id="13" creationId="{1D6AB21B-0AB3-44DD-AD8E-D2EDD77DEA42}"/>
          </ac:graphicFrameMkLst>
        </pc:graphicFrameChg>
        <pc:picChg chg="add del">
          <ac:chgData name="TANVIR ASHRAF" userId="e35142cb3792d77f" providerId="LiveId" clId="{CACE8205-7147-475B-BF88-12CC114B4330}" dt="2022-03-11T01:03:09.887" v="161" actId="478"/>
          <ac:picMkLst>
            <pc:docMk/>
            <pc:sldMk cId="2263215859" sldId="280"/>
            <ac:picMk id="7" creationId="{7D87B918-371C-4B31-9C7A-1D9A08C8A3BB}"/>
          </ac:picMkLst>
        </pc:picChg>
        <pc:picChg chg="add mod">
          <ac:chgData name="TANVIR ASHRAF" userId="e35142cb3792d77f" providerId="LiveId" clId="{CACE8205-7147-475B-BF88-12CC114B4330}" dt="2022-03-13T06:45:20.481" v="3633" actId="1037"/>
          <ac:picMkLst>
            <pc:docMk/>
            <pc:sldMk cId="2263215859" sldId="280"/>
            <ac:picMk id="8" creationId="{8863DAD6-8C07-4455-8794-8199FB98EA33}"/>
          </ac:picMkLst>
        </pc:picChg>
        <pc:picChg chg="add mod ord">
          <ac:chgData name="TANVIR ASHRAF" userId="e35142cb3792d77f" providerId="LiveId" clId="{CACE8205-7147-475B-BF88-12CC114B4330}" dt="2022-03-11T05:23:18.761" v="930" actId="167"/>
          <ac:picMkLst>
            <pc:docMk/>
            <pc:sldMk cId="2263215859" sldId="280"/>
            <ac:picMk id="13" creationId="{B5283F00-2F95-433A-B2D8-0A05265F88F0}"/>
          </ac:picMkLst>
        </pc:picChg>
        <pc:picChg chg="add del mod ord">
          <ac:chgData name="TANVIR ASHRAF" userId="e35142cb3792d77f" providerId="LiveId" clId="{CACE8205-7147-475B-BF88-12CC114B4330}" dt="2022-03-11T01:29:46.074" v="413" actId="478"/>
          <ac:picMkLst>
            <pc:docMk/>
            <pc:sldMk cId="2263215859" sldId="280"/>
            <ac:picMk id="14" creationId="{837A2B8D-F915-4CDE-AB0C-30E04D4FA8A7}"/>
          </ac:picMkLst>
        </pc:picChg>
        <pc:picChg chg="add del mod ord">
          <ac:chgData name="TANVIR ASHRAF" userId="e35142cb3792d77f" providerId="LiveId" clId="{CACE8205-7147-475B-BF88-12CC114B4330}" dt="2022-03-11T01:27:30.815" v="405" actId="21"/>
          <ac:picMkLst>
            <pc:docMk/>
            <pc:sldMk cId="2263215859" sldId="280"/>
            <ac:picMk id="18" creationId="{2C13ED27-BD3F-493C-BCA0-C092C46C3FE2}"/>
          </ac:picMkLst>
        </pc:picChg>
        <pc:picChg chg="add del mod ord">
          <ac:chgData name="TANVIR ASHRAF" userId="e35142cb3792d77f" providerId="LiveId" clId="{CACE8205-7147-475B-BF88-12CC114B4330}" dt="2022-03-11T05:19:22.535" v="856" actId="21"/>
          <ac:picMkLst>
            <pc:docMk/>
            <pc:sldMk cId="2263215859" sldId="280"/>
            <ac:picMk id="21" creationId="{5B30D0EA-E423-4338-8A0D-D1FF51AE5057}"/>
          </ac:picMkLst>
        </pc:picChg>
        <pc:picChg chg="add del mod ord">
          <ac:chgData name="TANVIR ASHRAF" userId="e35142cb3792d77f" providerId="LiveId" clId="{CACE8205-7147-475B-BF88-12CC114B4330}" dt="2022-03-11T01:33:54.449" v="472" actId="21"/>
          <ac:picMkLst>
            <pc:docMk/>
            <pc:sldMk cId="2263215859" sldId="280"/>
            <ac:picMk id="23" creationId="{76D3BD97-DDF6-4C88-866A-9C039C17ACEF}"/>
          </ac:picMkLst>
        </pc:picChg>
        <pc:picChg chg="add del mod">
          <ac:chgData name="TANVIR ASHRAF" userId="e35142cb3792d77f" providerId="LiveId" clId="{CACE8205-7147-475B-BF88-12CC114B4330}" dt="2022-03-13T06:45:00.331" v="3625" actId="478"/>
          <ac:picMkLst>
            <pc:docMk/>
            <pc:sldMk cId="2263215859" sldId="280"/>
            <ac:picMk id="24" creationId="{BB1DAF2C-3BD8-43D1-9575-5FDA648E45EE}"/>
          </ac:picMkLst>
        </pc:picChg>
        <pc:cxnChg chg="del">
          <ac:chgData name="TANVIR ASHRAF" userId="e35142cb3792d77f" providerId="LiveId" clId="{CACE8205-7147-475B-BF88-12CC114B4330}" dt="2022-03-11T01:05:41.937" v="248" actId="478"/>
          <ac:cxnSpMkLst>
            <pc:docMk/>
            <pc:sldMk cId="2263215859" sldId="280"/>
            <ac:cxnSpMk id="10" creationId="{4C3F4FC5-0C01-4592-9483-D476EA2BDF93}"/>
          </ac:cxnSpMkLst>
        </pc:cxnChg>
      </pc:sldChg>
      <pc:sldChg chg="addSp delSp modSp del mod">
        <pc:chgData name="TANVIR ASHRAF" userId="e35142cb3792d77f" providerId="LiveId" clId="{CACE8205-7147-475B-BF88-12CC114B4330}" dt="2022-03-11T23:33:55.836" v="1918" actId="47"/>
        <pc:sldMkLst>
          <pc:docMk/>
          <pc:sldMk cId="2824039953" sldId="281"/>
        </pc:sldMkLst>
        <pc:spChg chg="del mod">
          <ac:chgData name="TANVIR ASHRAF" userId="e35142cb3792d77f" providerId="LiveId" clId="{CACE8205-7147-475B-BF88-12CC114B4330}" dt="2022-03-11T23:33:31.376" v="1912" actId="478"/>
          <ac:spMkLst>
            <pc:docMk/>
            <pc:sldMk cId="2824039953" sldId="281"/>
            <ac:spMk id="4" creationId="{23C936ED-4D5A-4897-BFCD-65082B328E0D}"/>
          </ac:spMkLst>
        </pc:spChg>
        <pc:spChg chg="add del mod">
          <ac:chgData name="TANVIR ASHRAF" userId="e35142cb3792d77f" providerId="LiveId" clId="{CACE8205-7147-475B-BF88-12CC114B4330}" dt="2022-03-11T23:33:25.257" v="1909" actId="478"/>
          <ac:spMkLst>
            <pc:docMk/>
            <pc:sldMk cId="2824039953" sldId="281"/>
            <ac:spMk id="6" creationId="{0BF5E609-0592-4393-8535-61E0892B7C28}"/>
          </ac:spMkLst>
        </pc:spChg>
        <pc:spChg chg="add mod">
          <ac:chgData name="TANVIR ASHRAF" userId="e35142cb3792d77f" providerId="LiveId" clId="{CACE8205-7147-475B-BF88-12CC114B4330}" dt="2022-03-11T23:33:28.026" v="1910" actId="478"/>
          <ac:spMkLst>
            <pc:docMk/>
            <pc:sldMk cId="2824039953" sldId="281"/>
            <ac:spMk id="8" creationId="{25A6AF8A-9E72-4D69-8717-4D442DE841BA}"/>
          </ac:spMkLst>
        </pc:spChg>
        <pc:spChg chg="add mod">
          <ac:chgData name="TANVIR ASHRAF" userId="e35142cb3792d77f" providerId="LiveId" clId="{CACE8205-7147-475B-BF88-12CC114B4330}" dt="2022-03-11T23:33:31.376" v="1912" actId="478"/>
          <ac:spMkLst>
            <pc:docMk/>
            <pc:sldMk cId="2824039953" sldId="281"/>
            <ac:spMk id="10" creationId="{CDBE2CE4-D7AD-4619-8FF5-A5E8E4278534}"/>
          </ac:spMkLst>
        </pc:spChg>
        <pc:spChg chg="add mod">
          <ac:chgData name="TANVIR ASHRAF" userId="e35142cb3792d77f" providerId="LiveId" clId="{CACE8205-7147-475B-BF88-12CC114B4330}" dt="2022-03-11T23:33:33.487" v="1913" actId="478"/>
          <ac:spMkLst>
            <pc:docMk/>
            <pc:sldMk cId="2824039953" sldId="281"/>
            <ac:spMk id="13" creationId="{04337C49-320A-4A25-BF9F-EEE916ADA25D}"/>
          </ac:spMkLst>
        </pc:spChg>
        <pc:spChg chg="del">
          <ac:chgData name="TANVIR ASHRAF" userId="e35142cb3792d77f" providerId="LiveId" clId="{CACE8205-7147-475B-BF88-12CC114B4330}" dt="2022-03-11T23:33:13.436" v="1906" actId="478"/>
          <ac:spMkLst>
            <pc:docMk/>
            <pc:sldMk cId="2824039953" sldId="281"/>
            <ac:spMk id="16" creationId="{C6CF32E2-A869-4259-A659-5EEE6BDA3B59}"/>
          </ac:spMkLst>
        </pc:spChg>
        <pc:spChg chg="del">
          <ac:chgData name="TANVIR ASHRAF" userId="e35142cb3792d77f" providerId="LiveId" clId="{CACE8205-7147-475B-BF88-12CC114B4330}" dt="2022-03-11T23:33:39.196" v="1914" actId="478"/>
          <ac:spMkLst>
            <pc:docMk/>
            <pc:sldMk cId="2824039953" sldId="281"/>
            <ac:spMk id="18" creationId="{C3A22FC4-1B49-46F9-A55E-33AACF2DEBBB}"/>
          </ac:spMkLst>
        </pc:spChg>
        <pc:spChg chg="add del mod">
          <ac:chgData name="TANVIR ASHRAF" userId="e35142cb3792d77f" providerId="LiveId" clId="{CACE8205-7147-475B-BF88-12CC114B4330}" dt="2022-03-11T23:33:41.916" v="1915" actId="478"/>
          <ac:spMkLst>
            <pc:docMk/>
            <pc:sldMk cId="2824039953" sldId="281"/>
            <ac:spMk id="19" creationId="{E9571188-A332-4F1D-A8BF-0A541ED9031C}"/>
          </ac:spMkLst>
        </pc:spChg>
        <pc:spChg chg="del">
          <ac:chgData name="TANVIR ASHRAF" userId="e35142cb3792d77f" providerId="LiveId" clId="{CACE8205-7147-475B-BF88-12CC114B4330}" dt="2022-03-11T23:33:45.495" v="1917" actId="478"/>
          <ac:spMkLst>
            <pc:docMk/>
            <pc:sldMk cId="2824039953" sldId="281"/>
            <ac:spMk id="20" creationId="{53C06E93-5E4C-46CA-9FB4-1640A2DC1748}"/>
          </ac:spMkLst>
        </pc:spChg>
        <pc:spChg chg="del">
          <ac:chgData name="TANVIR ASHRAF" userId="e35142cb3792d77f" providerId="LiveId" clId="{CACE8205-7147-475B-BF88-12CC114B4330}" dt="2022-03-11T23:33:10.826" v="1905" actId="478"/>
          <ac:spMkLst>
            <pc:docMk/>
            <pc:sldMk cId="2824039953" sldId="281"/>
            <ac:spMk id="22" creationId="{882E2F92-EB16-4B55-B49A-3C6AB7B2BF30}"/>
          </ac:spMkLst>
        </pc:spChg>
        <pc:spChg chg="add mod">
          <ac:chgData name="TANVIR ASHRAF" userId="e35142cb3792d77f" providerId="LiveId" clId="{CACE8205-7147-475B-BF88-12CC114B4330}" dt="2022-03-11T23:33:43.276" v="1916" actId="478"/>
          <ac:spMkLst>
            <pc:docMk/>
            <pc:sldMk cId="2824039953" sldId="281"/>
            <ac:spMk id="23" creationId="{36960E53-8978-4977-AC37-5DC58DA2BE4C}"/>
          </ac:spMkLst>
        </pc:spChg>
        <pc:spChg chg="add mod">
          <ac:chgData name="TANVIR ASHRAF" userId="e35142cb3792d77f" providerId="LiveId" clId="{CACE8205-7147-475B-BF88-12CC114B4330}" dt="2022-03-11T23:33:45.495" v="1917" actId="478"/>
          <ac:spMkLst>
            <pc:docMk/>
            <pc:sldMk cId="2824039953" sldId="281"/>
            <ac:spMk id="25" creationId="{A6FCF039-FDA1-43F1-83FE-281A46A383E1}"/>
          </ac:spMkLst>
        </pc:spChg>
        <pc:picChg chg="del">
          <ac:chgData name="TANVIR ASHRAF" userId="e35142cb3792d77f" providerId="LiveId" clId="{CACE8205-7147-475B-BF88-12CC114B4330}" dt="2022-03-11T23:33:16.347" v="1907" actId="478"/>
          <ac:picMkLst>
            <pc:docMk/>
            <pc:sldMk cId="2824039953" sldId="281"/>
            <ac:picMk id="12" creationId="{97D2A81D-F7D1-4144-9EC5-03531DC5260D}"/>
          </ac:picMkLst>
        </pc:picChg>
        <pc:picChg chg="del">
          <ac:chgData name="TANVIR ASHRAF" userId="e35142cb3792d77f" providerId="LiveId" clId="{CACE8205-7147-475B-BF88-12CC114B4330}" dt="2022-03-11T23:33:28.026" v="1910" actId="478"/>
          <ac:picMkLst>
            <pc:docMk/>
            <pc:sldMk cId="2824039953" sldId="281"/>
            <ac:picMk id="28" creationId="{3CDD98F8-113E-4FB2-A33D-039AFCD9C225}"/>
          </ac:picMkLst>
        </pc:picChg>
        <pc:picChg chg="del">
          <ac:chgData name="TANVIR ASHRAF" userId="e35142cb3792d77f" providerId="LiveId" clId="{CACE8205-7147-475B-BF88-12CC114B4330}" dt="2022-03-11T23:33:33.487" v="1913" actId="478"/>
          <ac:picMkLst>
            <pc:docMk/>
            <pc:sldMk cId="2824039953" sldId="281"/>
            <ac:picMk id="30" creationId="{3CFFE792-5644-4DB8-9A25-D855F9B155E1}"/>
          </ac:picMkLst>
        </pc:picChg>
        <pc:picChg chg="del">
          <ac:chgData name="TANVIR ASHRAF" userId="e35142cb3792d77f" providerId="LiveId" clId="{CACE8205-7147-475B-BF88-12CC114B4330}" dt="2022-03-11T23:33:43.276" v="1916" actId="478"/>
          <ac:picMkLst>
            <pc:docMk/>
            <pc:sldMk cId="2824039953" sldId="281"/>
            <ac:picMk id="32" creationId="{A80E0D18-9ED0-4449-BE73-35CBF01D1A4D}"/>
          </ac:picMkLst>
        </pc:picChg>
      </pc:sldChg>
      <pc:sldChg chg="addSp delSp modSp mod">
        <pc:chgData name="TANVIR ASHRAF" userId="e35142cb3792d77f" providerId="LiveId" clId="{CACE8205-7147-475B-BF88-12CC114B4330}" dt="2022-03-13T06:54:25.538" v="3834" actId="113"/>
        <pc:sldMkLst>
          <pc:docMk/>
          <pc:sldMk cId="1793949734" sldId="286"/>
        </pc:sldMkLst>
        <pc:spChg chg="mod">
          <ac:chgData name="TANVIR ASHRAF" userId="e35142cb3792d77f" providerId="LiveId" clId="{CACE8205-7147-475B-BF88-12CC114B4330}" dt="2022-03-11T05:40:05.482" v="1151" actId="1076"/>
          <ac:spMkLst>
            <pc:docMk/>
            <pc:sldMk cId="1793949734" sldId="286"/>
            <ac:spMk id="2" creationId="{345C5720-51D4-4632-91CD-936B8AB96750}"/>
          </ac:spMkLst>
        </pc:spChg>
        <pc:spChg chg="mod ord">
          <ac:chgData name="TANVIR ASHRAF" userId="e35142cb3792d77f" providerId="LiveId" clId="{CACE8205-7147-475B-BF88-12CC114B4330}" dt="2022-03-11T05:35:39.502" v="1108" actId="166"/>
          <ac:spMkLst>
            <pc:docMk/>
            <pc:sldMk cId="1793949734" sldId="286"/>
            <ac:spMk id="3" creationId="{24D506CC-0185-443E-82C7-1600C21D6E91}"/>
          </ac:spMkLst>
        </pc:spChg>
        <pc:spChg chg="del mod">
          <ac:chgData name="TANVIR ASHRAF" userId="e35142cb3792d77f" providerId="LiveId" clId="{CACE8205-7147-475B-BF88-12CC114B4330}" dt="2022-03-11T05:36:02.482" v="1113" actId="478"/>
          <ac:spMkLst>
            <pc:docMk/>
            <pc:sldMk cId="1793949734" sldId="286"/>
            <ac:spMk id="5" creationId="{DCF29767-6635-4A46-AB77-672CC90C6FBE}"/>
          </ac:spMkLst>
        </pc:spChg>
        <pc:spChg chg="mod ord">
          <ac:chgData name="TANVIR ASHRAF" userId="e35142cb3792d77f" providerId="LiveId" clId="{CACE8205-7147-475B-BF88-12CC114B4330}" dt="2022-03-11T05:56:42.683" v="1186" actId="1076"/>
          <ac:spMkLst>
            <pc:docMk/>
            <pc:sldMk cId="1793949734" sldId="286"/>
            <ac:spMk id="6" creationId="{9FABC344-E043-45BE-8588-06C658DBCE70}"/>
          </ac:spMkLst>
        </pc:spChg>
        <pc:spChg chg="mod">
          <ac:chgData name="TANVIR ASHRAF" userId="e35142cb3792d77f" providerId="LiveId" clId="{CACE8205-7147-475B-BF88-12CC114B4330}" dt="2022-03-11T16:37:05.987" v="1232" actId="14100"/>
          <ac:spMkLst>
            <pc:docMk/>
            <pc:sldMk cId="1793949734" sldId="286"/>
            <ac:spMk id="7" creationId="{02C6628C-972C-4717-AAF3-D882B30F6658}"/>
          </ac:spMkLst>
        </pc:spChg>
        <pc:spChg chg="add mod">
          <ac:chgData name="TANVIR ASHRAF" userId="e35142cb3792d77f" providerId="LiveId" clId="{CACE8205-7147-475B-BF88-12CC114B4330}" dt="2022-03-13T06:54:25.538" v="3834" actId="113"/>
          <ac:spMkLst>
            <pc:docMk/>
            <pc:sldMk cId="1793949734" sldId="286"/>
            <ac:spMk id="8" creationId="{585C0EB6-CF6D-4C86-AA94-157CDA6EB802}"/>
          </ac:spMkLst>
        </pc:spChg>
        <pc:spChg chg="add del">
          <ac:chgData name="TANVIR ASHRAF" userId="e35142cb3792d77f" providerId="LiveId" clId="{CACE8205-7147-475B-BF88-12CC114B4330}" dt="2022-03-11T04:02:56.786" v="696" actId="11529"/>
          <ac:spMkLst>
            <pc:docMk/>
            <pc:sldMk cId="1793949734" sldId="286"/>
            <ac:spMk id="8" creationId="{DFF693EC-312D-4090-86E3-79DE4D6A2088}"/>
          </ac:spMkLst>
        </pc:spChg>
        <pc:spChg chg="mod">
          <ac:chgData name="TANVIR ASHRAF" userId="e35142cb3792d77f" providerId="LiveId" clId="{CACE8205-7147-475B-BF88-12CC114B4330}" dt="2022-03-11T06:11:32.975" v="1229" actId="207"/>
          <ac:spMkLst>
            <pc:docMk/>
            <pc:sldMk cId="1793949734" sldId="286"/>
            <ac:spMk id="9" creationId="{E7A818AB-B120-41D5-88A6-933AB9CAAE68}"/>
          </ac:spMkLst>
        </pc:spChg>
        <pc:spChg chg="add mod ord">
          <ac:chgData name="TANVIR ASHRAF" userId="e35142cb3792d77f" providerId="LiveId" clId="{CACE8205-7147-475B-BF88-12CC114B4330}" dt="2022-03-11T16:37:27.547" v="1249" actId="6549"/>
          <ac:spMkLst>
            <pc:docMk/>
            <pc:sldMk cId="1793949734" sldId="286"/>
            <ac:spMk id="11" creationId="{B0EF673C-11E6-4850-BD65-0C3FD3FC46BC}"/>
          </ac:spMkLst>
        </pc:spChg>
        <pc:spChg chg="add mod">
          <ac:chgData name="TANVIR ASHRAF" userId="e35142cb3792d77f" providerId="LiveId" clId="{CACE8205-7147-475B-BF88-12CC114B4330}" dt="2022-03-11T06:11:12.894" v="1227" actId="20577"/>
          <ac:spMkLst>
            <pc:docMk/>
            <pc:sldMk cId="1793949734" sldId="286"/>
            <ac:spMk id="12" creationId="{374ABBE5-C2B2-4396-9657-3F3665DEECF8}"/>
          </ac:spMkLst>
        </pc:spChg>
        <pc:spChg chg="add mod">
          <ac:chgData name="TANVIR ASHRAF" userId="e35142cb3792d77f" providerId="LiveId" clId="{CACE8205-7147-475B-BF88-12CC114B4330}" dt="2022-03-13T06:53:50.473" v="3831" actId="20577"/>
          <ac:spMkLst>
            <pc:docMk/>
            <pc:sldMk cId="1793949734" sldId="286"/>
            <ac:spMk id="13" creationId="{E9B3B51C-D4EC-45BC-8DE1-A2A0BC34362B}"/>
          </ac:spMkLst>
        </pc:spChg>
        <pc:spChg chg="add del mod">
          <ac:chgData name="TANVIR ASHRAF" userId="e35142cb3792d77f" providerId="LiveId" clId="{CACE8205-7147-475B-BF88-12CC114B4330}" dt="2022-03-11T16:38:10.532" v="1253"/>
          <ac:spMkLst>
            <pc:docMk/>
            <pc:sldMk cId="1793949734" sldId="286"/>
            <ac:spMk id="14" creationId="{3CA2C432-FE6A-4A24-A74C-72109F1F71FD}"/>
          </ac:spMkLst>
        </pc:spChg>
        <pc:picChg chg="del">
          <ac:chgData name="TANVIR ASHRAF" userId="e35142cb3792d77f" providerId="LiveId" clId="{CACE8205-7147-475B-BF88-12CC114B4330}" dt="2022-03-11T04:02:42.136" v="694" actId="478"/>
          <ac:picMkLst>
            <pc:docMk/>
            <pc:sldMk cId="1793949734" sldId="286"/>
            <ac:picMk id="4" creationId="{2894B736-0F24-454E-8A9D-717EB78697D0}"/>
          </ac:picMkLst>
        </pc:picChg>
        <pc:picChg chg="add mod">
          <ac:chgData name="TANVIR ASHRAF" userId="e35142cb3792d77f" providerId="LiveId" clId="{CACE8205-7147-475B-BF88-12CC114B4330}" dt="2022-03-13T06:53:39.329" v="3824" actId="1038"/>
          <ac:picMkLst>
            <pc:docMk/>
            <pc:sldMk cId="1793949734" sldId="286"/>
            <ac:picMk id="5" creationId="{EF9E68A3-ADF6-49A0-9B6F-19E9A0CD0045}"/>
          </ac:picMkLst>
        </pc:picChg>
        <pc:picChg chg="add del mod">
          <ac:chgData name="TANVIR ASHRAF" userId="e35142cb3792d77f" providerId="LiveId" clId="{CACE8205-7147-475B-BF88-12CC114B4330}" dt="2022-03-11T05:23:05.130" v="927" actId="21"/>
          <ac:picMkLst>
            <pc:docMk/>
            <pc:sldMk cId="1793949734" sldId="286"/>
            <ac:picMk id="8" creationId="{B18697EE-9D6A-455D-BD42-570D48CBD2FA}"/>
          </ac:picMkLst>
        </pc:picChg>
        <pc:picChg chg="add mod ord">
          <ac:chgData name="TANVIR ASHRAF" userId="e35142cb3792d77f" providerId="LiveId" clId="{CACE8205-7147-475B-BF88-12CC114B4330}" dt="2022-03-11T05:37:03.591" v="1123" actId="14100"/>
          <ac:picMkLst>
            <pc:docMk/>
            <pc:sldMk cId="1793949734" sldId="286"/>
            <ac:picMk id="10" creationId="{E19DA7FA-93E2-4531-8B44-BD56019948FD}"/>
          </ac:picMkLst>
        </pc:picChg>
      </pc:sldChg>
      <pc:sldChg chg="del">
        <pc:chgData name="TANVIR ASHRAF" userId="e35142cb3792d77f" providerId="LiveId" clId="{CACE8205-7147-475B-BF88-12CC114B4330}" dt="2022-03-13T08:09:57.150" v="5010" actId="47"/>
        <pc:sldMkLst>
          <pc:docMk/>
          <pc:sldMk cId="1662811017" sldId="287"/>
        </pc:sldMkLst>
      </pc:sldChg>
      <pc:sldChg chg="addSp delSp modSp mod">
        <pc:chgData name="TANVIR ASHRAF" userId="e35142cb3792d77f" providerId="LiveId" clId="{CACE8205-7147-475B-BF88-12CC114B4330}" dt="2022-03-14T04:27:30.036" v="6100" actId="1037"/>
        <pc:sldMkLst>
          <pc:docMk/>
          <pc:sldMk cId="1486951216" sldId="288"/>
        </pc:sldMkLst>
        <pc:spChg chg="mod">
          <ac:chgData name="TANVIR ASHRAF" userId="e35142cb3792d77f" providerId="LiveId" clId="{CACE8205-7147-475B-BF88-12CC114B4330}" dt="2022-03-14T04:24:10.395" v="6073" actId="6549"/>
          <ac:spMkLst>
            <pc:docMk/>
            <pc:sldMk cId="1486951216" sldId="288"/>
            <ac:spMk id="5" creationId="{D5537408-2125-4CE5-92A7-F7E0FCBA31D0}"/>
          </ac:spMkLst>
        </pc:spChg>
        <pc:picChg chg="del mod">
          <ac:chgData name="TANVIR ASHRAF" userId="e35142cb3792d77f" providerId="LiveId" clId="{CACE8205-7147-475B-BF88-12CC114B4330}" dt="2022-03-14T04:24:06.192" v="6072" actId="478"/>
          <ac:picMkLst>
            <pc:docMk/>
            <pc:sldMk cId="1486951216" sldId="288"/>
            <ac:picMk id="4" creationId="{BD5BAEF8-04EE-4148-AB9D-25427A926896}"/>
          </ac:picMkLst>
        </pc:picChg>
        <pc:picChg chg="add del mod">
          <ac:chgData name="TANVIR ASHRAF" userId="e35142cb3792d77f" providerId="LiveId" clId="{CACE8205-7147-475B-BF88-12CC114B4330}" dt="2022-03-14T04:25:57.810" v="6083" actId="478"/>
          <ac:picMkLst>
            <pc:docMk/>
            <pc:sldMk cId="1486951216" sldId="288"/>
            <ac:picMk id="7" creationId="{219EAAB2-B7D5-43B6-B882-5D2DDAAE8CC5}"/>
          </ac:picMkLst>
        </pc:picChg>
        <pc:picChg chg="del">
          <ac:chgData name="TANVIR ASHRAF" userId="e35142cb3792d77f" providerId="LiveId" clId="{CACE8205-7147-475B-BF88-12CC114B4330}" dt="2022-03-14T04:24:11.635" v="6074" actId="478"/>
          <ac:picMkLst>
            <pc:docMk/>
            <pc:sldMk cId="1486951216" sldId="288"/>
            <ac:picMk id="8" creationId="{AC7339AD-1A2B-4702-8C29-5CFB6D1BBB53}"/>
          </ac:picMkLst>
        </pc:picChg>
        <pc:picChg chg="del">
          <ac:chgData name="TANVIR ASHRAF" userId="e35142cb3792d77f" providerId="LiveId" clId="{CACE8205-7147-475B-BF88-12CC114B4330}" dt="2022-03-14T04:24:12.675" v="6075" actId="478"/>
          <ac:picMkLst>
            <pc:docMk/>
            <pc:sldMk cId="1486951216" sldId="288"/>
            <ac:picMk id="9" creationId="{DE19364B-D5B6-43E8-B6E4-DC0094FA3CDC}"/>
          </ac:picMkLst>
        </pc:picChg>
        <pc:picChg chg="del">
          <ac:chgData name="TANVIR ASHRAF" userId="e35142cb3792d77f" providerId="LiveId" clId="{CACE8205-7147-475B-BF88-12CC114B4330}" dt="2022-03-14T04:24:13.636" v="6076" actId="478"/>
          <ac:picMkLst>
            <pc:docMk/>
            <pc:sldMk cId="1486951216" sldId="288"/>
            <ac:picMk id="10" creationId="{7821267F-71E4-4DA4-8BC7-EB0916220775}"/>
          </ac:picMkLst>
        </pc:picChg>
        <pc:picChg chg="add mod">
          <ac:chgData name="TANVIR ASHRAF" userId="e35142cb3792d77f" providerId="LiveId" clId="{CACE8205-7147-475B-BF88-12CC114B4330}" dt="2022-03-14T04:27:17.475" v="6097" actId="14100"/>
          <ac:picMkLst>
            <pc:docMk/>
            <pc:sldMk cId="1486951216" sldId="288"/>
            <ac:picMk id="11" creationId="{57574E45-0B53-468F-8B6E-4E73B460F0D9}"/>
          </ac:picMkLst>
        </pc:picChg>
        <pc:picChg chg="add del mod">
          <ac:chgData name="TANVIR ASHRAF" userId="e35142cb3792d77f" providerId="LiveId" clId="{CACE8205-7147-475B-BF88-12CC114B4330}" dt="2022-03-14T04:26:28.567" v="6086" actId="478"/>
          <ac:picMkLst>
            <pc:docMk/>
            <pc:sldMk cId="1486951216" sldId="288"/>
            <ac:picMk id="12" creationId="{CF82F1EC-9E2A-49AD-89B1-9BB79BA1CD09}"/>
          </ac:picMkLst>
        </pc:picChg>
        <pc:picChg chg="add mod ord">
          <ac:chgData name="TANVIR ASHRAF" userId="e35142cb3792d77f" providerId="LiveId" clId="{CACE8205-7147-475B-BF88-12CC114B4330}" dt="2022-03-14T04:27:30.036" v="6100" actId="1037"/>
          <ac:picMkLst>
            <pc:docMk/>
            <pc:sldMk cId="1486951216" sldId="288"/>
            <ac:picMk id="13" creationId="{3C4C91D4-29AF-4D7A-98CD-320BC23731D2}"/>
          </ac:picMkLst>
        </pc:picChg>
      </pc:sldChg>
      <pc:sldChg chg="addSp delSp modSp mod modAnim">
        <pc:chgData name="TANVIR ASHRAF" userId="e35142cb3792d77f" providerId="LiveId" clId="{CACE8205-7147-475B-BF88-12CC114B4330}" dt="2022-03-14T04:28:16.052" v="6101"/>
        <pc:sldMkLst>
          <pc:docMk/>
          <pc:sldMk cId="1093556016" sldId="289"/>
        </pc:sldMkLst>
        <pc:spChg chg="mod">
          <ac:chgData name="TANVIR ASHRAF" userId="e35142cb3792d77f" providerId="LiveId" clId="{CACE8205-7147-475B-BF88-12CC114B4330}" dt="2022-03-10T02:35:02.905" v="62" actId="27636"/>
          <ac:spMkLst>
            <pc:docMk/>
            <pc:sldMk cId="1093556016" sldId="289"/>
            <ac:spMk id="2" creationId="{AFB6C91D-4B22-49F1-9A0B-ABEB9E1F5A26}"/>
          </ac:spMkLst>
        </pc:spChg>
        <pc:spChg chg="mod">
          <ac:chgData name="TANVIR ASHRAF" userId="e35142cb3792d77f" providerId="LiveId" clId="{CACE8205-7147-475B-BF88-12CC114B4330}" dt="2022-03-10T16:12:48.103" v="90" actId="1036"/>
          <ac:spMkLst>
            <pc:docMk/>
            <pc:sldMk cId="1093556016" sldId="289"/>
            <ac:spMk id="3" creationId="{2F8CF06A-B594-4BA2-8B1E-D649096D742F}"/>
          </ac:spMkLst>
        </pc:spChg>
        <pc:spChg chg="del mod">
          <ac:chgData name="TANVIR ASHRAF" userId="e35142cb3792d77f" providerId="LiveId" clId="{CACE8205-7147-475B-BF88-12CC114B4330}" dt="2022-03-10T16:11:53.976" v="80" actId="21"/>
          <ac:spMkLst>
            <pc:docMk/>
            <pc:sldMk cId="1093556016" sldId="289"/>
            <ac:spMk id="4" creationId="{0CA2E80D-F3EC-4A5F-8E65-56FEA206EE0F}"/>
          </ac:spMkLst>
        </pc:spChg>
        <pc:spChg chg="del">
          <ac:chgData name="TANVIR ASHRAF" userId="e35142cb3792d77f" providerId="LiveId" clId="{CACE8205-7147-475B-BF88-12CC114B4330}" dt="2022-03-10T16:11:05.304" v="66" actId="478"/>
          <ac:spMkLst>
            <pc:docMk/>
            <pc:sldMk cId="1093556016" sldId="289"/>
            <ac:spMk id="5" creationId="{482BBC39-5D4C-4E24-ADB1-5FFFBA7198DC}"/>
          </ac:spMkLst>
        </pc:spChg>
        <pc:spChg chg="add mod">
          <ac:chgData name="TANVIR ASHRAF" userId="e35142cb3792d77f" providerId="LiveId" clId="{CACE8205-7147-475B-BF88-12CC114B4330}" dt="2022-03-10T02:34:52.595" v="60" actId="1076"/>
          <ac:spMkLst>
            <pc:docMk/>
            <pc:sldMk cId="1093556016" sldId="289"/>
            <ac:spMk id="7" creationId="{C00B6873-E75A-40C5-B7E2-CB7536AA8A67}"/>
          </ac:spMkLst>
        </pc:spChg>
        <pc:spChg chg="add mod ord">
          <ac:chgData name="TANVIR ASHRAF" userId="e35142cb3792d77f" providerId="LiveId" clId="{CACE8205-7147-475B-BF88-12CC114B4330}" dt="2022-03-10T16:12:25.055" v="86" actId="1076"/>
          <ac:spMkLst>
            <pc:docMk/>
            <pc:sldMk cId="1093556016" sldId="289"/>
            <ac:spMk id="10" creationId="{C21CA906-A227-4ADB-B090-75AB0D36BADA}"/>
          </ac:spMkLst>
        </pc:spChg>
        <pc:picChg chg="add del mod ord">
          <ac:chgData name="TANVIR ASHRAF" userId="e35142cb3792d77f" providerId="LiveId" clId="{CACE8205-7147-475B-BF88-12CC114B4330}" dt="2022-03-10T16:12:14.753" v="84" actId="167"/>
          <ac:picMkLst>
            <pc:docMk/>
            <pc:sldMk cId="1093556016" sldId="289"/>
            <ac:picMk id="9" creationId="{7D023BF1-FE02-434D-AC30-4D96FE67B4F9}"/>
          </ac:picMkLst>
        </pc:picChg>
      </pc:sldChg>
      <pc:sldChg chg="del">
        <pc:chgData name="TANVIR ASHRAF" userId="e35142cb3792d77f" providerId="LiveId" clId="{CACE8205-7147-475B-BF88-12CC114B4330}" dt="2022-03-12T00:00:11.048" v="2455" actId="47"/>
        <pc:sldMkLst>
          <pc:docMk/>
          <pc:sldMk cId="3298964373" sldId="291"/>
        </pc:sldMkLst>
      </pc:sldChg>
      <pc:sldChg chg="del">
        <pc:chgData name="TANVIR ASHRAF" userId="e35142cb3792d77f" providerId="LiveId" clId="{CACE8205-7147-475B-BF88-12CC114B4330}" dt="2022-03-13T08:10:08.760" v="5013" actId="47"/>
        <pc:sldMkLst>
          <pc:docMk/>
          <pc:sldMk cId="3644704001" sldId="293"/>
        </pc:sldMkLst>
      </pc:sldChg>
      <pc:sldChg chg="del">
        <pc:chgData name="TANVIR ASHRAF" userId="e35142cb3792d77f" providerId="LiveId" clId="{CACE8205-7147-475B-BF88-12CC114B4330}" dt="2022-03-13T08:10:07.351" v="5012" actId="47"/>
        <pc:sldMkLst>
          <pc:docMk/>
          <pc:sldMk cId="1276056714" sldId="294"/>
        </pc:sldMkLst>
      </pc:sldChg>
      <pc:sldChg chg="del">
        <pc:chgData name="TANVIR ASHRAF" userId="e35142cb3792d77f" providerId="LiveId" clId="{CACE8205-7147-475B-BF88-12CC114B4330}" dt="2022-03-13T08:09:56.001" v="5009" actId="47"/>
        <pc:sldMkLst>
          <pc:docMk/>
          <pc:sldMk cId="1489728907" sldId="295"/>
        </pc:sldMkLst>
      </pc:sldChg>
      <pc:sldChg chg="addSp delSp modSp add mod ord">
        <pc:chgData name="TANVIR ASHRAF" userId="e35142cb3792d77f" providerId="LiveId" clId="{CACE8205-7147-475B-BF88-12CC114B4330}" dt="2022-03-14T03:58:55.765" v="5809" actId="207"/>
        <pc:sldMkLst>
          <pc:docMk/>
          <pc:sldMk cId="2479547054" sldId="296"/>
        </pc:sldMkLst>
        <pc:spChg chg="mod ord">
          <ac:chgData name="TANVIR ASHRAF" userId="e35142cb3792d77f" providerId="LiveId" clId="{CACE8205-7147-475B-BF88-12CC114B4330}" dt="2022-03-14T03:58:55.765" v="5809" actId="207"/>
          <ac:spMkLst>
            <pc:docMk/>
            <pc:sldMk cId="2479547054" sldId="296"/>
            <ac:spMk id="2" creationId="{04D00B79-44BB-4D5F-B51D-2270A854D77A}"/>
          </ac:spMkLst>
        </pc:spChg>
        <pc:spChg chg="mod">
          <ac:chgData name="TANVIR ASHRAF" userId="e35142cb3792d77f" providerId="LiveId" clId="{CACE8205-7147-475B-BF88-12CC114B4330}" dt="2022-03-11T02:10:57.227" v="541" actId="14100"/>
          <ac:spMkLst>
            <pc:docMk/>
            <pc:sldMk cId="2479547054" sldId="296"/>
            <ac:spMk id="3" creationId="{B085D9C7-CF5D-49C5-B7FA-914B1F276204}"/>
          </ac:spMkLst>
        </pc:spChg>
        <pc:spChg chg="mod">
          <ac:chgData name="TANVIR ASHRAF" userId="e35142cb3792d77f" providerId="LiveId" clId="{CACE8205-7147-475B-BF88-12CC114B4330}" dt="2022-03-11T02:06:20.667" v="530" actId="14100"/>
          <ac:spMkLst>
            <pc:docMk/>
            <pc:sldMk cId="2479547054" sldId="296"/>
            <ac:spMk id="4" creationId="{3875AB71-674D-4928-868C-13C17E7DC86C}"/>
          </ac:spMkLst>
        </pc:spChg>
        <pc:spChg chg="mod ord">
          <ac:chgData name="TANVIR ASHRAF" userId="e35142cb3792d77f" providerId="LiveId" clId="{CACE8205-7147-475B-BF88-12CC114B4330}" dt="2022-03-11T02:22:04.679" v="624" actId="14100"/>
          <ac:spMkLst>
            <pc:docMk/>
            <pc:sldMk cId="2479547054" sldId="296"/>
            <ac:spMk id="5" creationId="{CDF3C1EE-D9A0-406A-9A3A-75C82527E0DC}"/>
          </ac:spMkLst>
        </pc:spChg>
        <pc:spChg chg="add mod">
          <ac:chgData name="TANVIR ASHRAF" userId="e35142cb3792d77f" providerId="LiveId" clId="{CACE8205-7147-475B-BF88-12CC114B4330}" dt="2022-03-11T05:20:55.760" v="879" actId="20577"/>
          <ac:spMkLst>
            <pc:docMk/>
            <pc:sldMk cId="2479547054" sldId="296"/>
            <ac:spMk id="8" creationId="{437D678B-DC57-4254-ACC5-65C70B25360C}"/>
          </ac:spMkLst>
        </pc:spChg>
        <pc:spChg chg="mod ord">
          <ac:chgData name="TANVIR ASHRAF" userId="e35142cb3792d77f" providerId="LiveId" clId="{CACE8205-7147-475B-BF88-12CC114B4330}" dt="2022-03-11T02:22:14.834" v="644" actId="1038"/>
          <ac:spMkLst>
            <pc:docMk/>
            <pc:sldMk cId="2479547054" sldId="296"/>
            <ac:spMk id="9" creationId="{1191A09B-8CB4-416A-B1F9-ABC3B476DE1F}"/>
          </ac:spMkLst>
        </pc:spChg>
        <pc:spChg chg="add mod">
          <ac:chgData name="TANVIR ASHRAF" userId="e35142cb3792d77f" providerId="LiveId" clId="{CACE8205-7147-475B-BF88-12CC114B4330}" dt="2022-03-11T05:20:45.250" v="873" actId="20577"/>
          <ac:spMkLst>
            <pc:docMk/>
            <pc:sldMk cId="2479547054" sldId="296"/>
            <ac:spMk id="10" creationId="{918C77E5-7461-4E29-9B01-8A6C06B9D320}"/>
          </ac:spMkLst>
        </pc:spChg>
        <pc:spChg chg="mod ord">
          <ac:chgData name="TANVIR ASHRAF" userId="e35142cb3792d77f" providerId="LiveId" clId="{CACE8205-7147-475B-BF88-12CC114B4330}" dt="2022-03-11T18:04:57.774" v="1720" actId="1035"/>
          <ac:spMkLst>
            <pc:docMk/>
            <pc:sldMk cId="2479547054" sldId="296"/>
            <ac:spMk id="11" creationId="{B07BA1F9-2C19-4C07-B29B-18B9FBCC4755}"/>
          </ac:spMkLst>
        </pc:spChg>
        <pc:spChg chg="mod ord">
          <ac:chgData name="TANVIR ASHRAF" userId="e35142cb3792d77f" providerId="LiveId" clId="{CACE8205-7147-475B-BF88-12CC114B4330}" dt="2022-03-11T05:29:01.361" v="1050" actId="1076"/>
          <ac:spMkLst>
            <pc:docMk/>
            <pc:sldMk cId="2479547054" sldId="296"/>
            <ac:spMk id="15" creationId="{C8740D44-1F59-4D31-9E0B-832D10D74BAD}"/>
          </ac:spMkLst>
        </pc:spChg>
        <pc:spChg chg="mod">
          <ac:chgData name="TANVIR ASHRAF" userId="e35142cb3792d77f" providerId="LiveId" clId="{CACE8205-7147-475B-BF88-12CC114B4330}" dt="2022-03-11T05:21:38.121" v="923" actId="20577"/>
          <ac:spMkLst>
            <pc:docMk/>
            <pc:sldMk cId="2479547054" sldId="296"/>
            <ac:spMk id="16" creationId="{9008F99F-AEC3-4501-9EFF-2800870E158A}"/>
          </ac:spMkLst>
        </pc:spChg>
        <pc:spChg chg="mod">
          <ac:chgData name="TANVIR ASHRAF" userId="e35142cb3792d77f" providerId="LiveId" clId="{CACE8205-7147-475B-BF88-12CC114B4330}" dt="2022-03-11T02:24:02.328" v="691" actId="20577"/>
          <ac:spMkLst>
            <pc:docMk/>
            <pc:sldMk cId="2479547054" sldId="296"/>
            <ac:spMk id="19" creationId="{FF47B22E-3DB0-4368-9EDA-E5738E98AE4B}"/>
          </ac:spMkLst>
        </pc:spChg>
        <pc:picChg chg="add mod">
          <ac:chgData name="TANVIR ASHRAF" userId="e35142cb3792d77f" providerId="LiveId" clId="{CACE8205-7147-475B-BF88-12CC114B4330}" dt="2022-03-11T01:48:26.830" v="488" actId="14100"/>
          <ac:picMkLst>
            <pc:docMk/>
            <pc:sldMk cId="2479547054" sldId="296"/>
            <ac:picMk id="7" creationId="{950C229D-E836-4F81-9672-02D228C45957}"/>
          </ac:picMkLst>
        </pc:picChg>
        <pc:picChg chg="del">
          <ac:chgData name="TANVIR ASHRAF" userId="e35142cb3792d77f" providerId="LiveId" clId="{CACE8205-7147-475B-BF88-12CC114B4330}" dt="2022-03-11T01:33:59.635" v="473" actId="21"/>
          <ac:picMkLst>
            <pc:docMk/>
            <pc:sldMk cId="2479547054" sldId="296"/>
            <ac:picMk id="14" creationId="{837A2B8D-F915-4CDE-AB0C-30E04D4FA8A7}"/>
          </ac:picMkLst>
        </pc:picChg>
        <pc:picChg chg="add mod ord">
          <ac:chgData name="TANVIR ASHRAF" userId="e35142cb3792d77f" providerId="LiveId" clId="{CACE8205-7147-475B-BF88-12CC114B4330}" dt="2022-03-11T05:20:08.400" v="866" actId="167"/>
          <ac:picMkLst>
            <pc:docMk/>
            <pc:sldMk cId="2479547054" sldId="296"/>
            <ac:picMk id="17" creationId="{E028506D-CCE8-46AF-B6CB-0680E78283AD}"/>
          </ac:picMkLst>
        </pc:picChg>
        <pc:picChg chg="del">
          <ac:chgData name="TANVIR ASHRAF" userId="e35142cb3792d77f" providerId="LiveId" clId="{CACE8205-7147-475B-BF88-12CC114B4330}" dt="2022-03-11T05:19:09.987" v="853" actId="21"/>
          <ac:picMkLst>
            <pc:docMk/>
            <pc:sldMk cId="2479547054" sldId="296"/>
            <ac:picMk id="18" creationId="{2C13ED27-BD3F-493C-BCA0-C092C46C3FE2}"/>
          </ac:picMkLst>
        </pc:picChg>
      </pc:sldChg>
      <pc:sldChg chg="new del">
        <pc:chgData name="TANVIR ASHRAF" userId="e35142cb3792d77f" providerId="LiveId" clId="{CACE8205-7147-475B-BF88-12CC114B4330}" dt="2022-03-11T04:02:37.806" v="693" actId="47"/>
        <pc:sldMkLst>
          <pc:docMk/>
          <pc:sldMk cId="1606118775" sldId="297"/>
        </pc:sldMkLst>
      </pc:sldChg>
      <pc:sldChg chg="modSp add del mod">
        <pc:chgData name="TANVIR ASHRAF" userId="e35142cb3792d77f" providerId="LiveId" clId="{CACE8205-7147-475B-BF88-12CC114B4330}" dt="2022-03-11T01:33:27.584" v="471" actId="47"/>
        <pc:sldMkLst>
          <pc:docMk/>
          <pc:sldMk cId="2141233606" sldId="297"/>
        </pc:sldMkLst>
        <pc:spChg chg="mod">
          <ac:chgData name="TANVIR ASHRAF" userId="e35142cb3792d77f" providerId="LiveId" clId="{CACE8205-7147-475B-BF88-12CC114B4330}" dt="2022-03-11T01:26:21.964" v="385" actId="20577"/>
          <ac:spMkLst>
            <pc:docMk/>
            <pc:sldMk cId="2141233606" sldId="297"/>
            <ac:spMk id="2" creationId="{04D00B79-44BB-4D5F-B51D-2270A854D77A}"/>
          </ac:spMkLst>
        </pc:spChg>
      </pc:sldChg>
      <pc:sldChg chg="addSp delSp modSp add mod">
        <pc:chgData name="TANVIR ASHRAF" userId="e35142cb3792d77f" providerId="LiveId" clId="{CACE8205-7147-475B-BF88-12CC114B4330}" dt="2022-03-13T06:54:38.841" v="3835" actId="14100"/>
        <pc:sldMkLst>
          <pc:docMk/>
          <pc:sldMk cId="4207679051" sldId="297"/>
        </pc:sldMkLst>
        <pc:spChg chg="mod">
          <ac:chgData name="TANVIR ASHRAF" userId="e35142cb3792d77f" providerId="LiveId" clId="{CACE8205-7147-475B-BF88-12CC114B4330}" dt="2022-03-11T17:49:18.562" v="1568" actId="27636"/>
          <ac:spMkLst>
            <pc:docMk/>
            <pc:sldMk cId="4207679051" sldId="297"/>
            <ac:spMk id="2" creationId="{345C5720-51D4-4632-91CD-936B8AB96750}"/>
          </ac:spMkLst>
        </pc:spChg>
        <pc:spChg chg="add mod">
          <ac:chgData name="TANVIR ASHRAF" userId="e35142cb3792d77f" providerId="LiveId" clId="{CACE8205-7147-475B-BF88-12CC114B4330}" dt="2022-03-11T23:20:00.355" v="1902" actId="207"/>
          <ac:spMkLst>
            <pc:docMk/>
            <pc:sldMk cId="4207679051" sldId="297"/>
            <ac:spMk id="4" creationId="{1A6B1481-94E6-40C3-BDAD-1BF0ED4E7228}"/>
          </ac:spMkLst>
        </pc:spChg>
        <pc:spChg chg="add mod">
          <ac:chgData name="TANVIR ASHRAF" userId="e35142cb3792d77f" providerId="LiveId" clId="{CACE8205-7147-475B-BF88-12CC114B4330}" dt="2022-03-11T23:21:45.995" v="1904" actId="20577"/>
          <ac:spMkLst>
            <pc:docMk/>
            <pc:sldMk cId="4207679051" sldId="297"/>
            <ac:spMk id="6" creationId="{98EB843B-CD99-4ED4-81B5-4ECDE7EE4962}"/>
          </ac:spMkLst>
        </pc:spChg>
        <pc:spChg chg="del mod">
          <ac:chgData name="TANVIR ASHRAF" userId="e35142cb3792d77f" providerId="LiveId" clId="{CACE8205-7147-475B-BF88-12CC114B4330}" dt="2022-03-11T17:48:02.989" v="1553" actId="478"/>
          <ac:spMkLst>
            <pc:docMk/>
            <pc:sldMk cId="4207679051" sldId="297"/>
            <ac:spMk id="6" creationId="{9FABC344-E043-45BE-8588-06C658DBCE70}"/>
          </ac:spMkLst>
        </pc:spChg>
        <pc:spChg chg="mod">
          <ac:chgData name="TANVIR ASHRAF" userId="e35142cb3792d77f" providerId="LiveId" clId="{CACE8205-7147-475B-BF88-12CC114B4330}" dt="2022-03-11T17:49:40.052" v="1571" actId="1076"/>
          <ac:spMkLst>
            <pc:docMk/>
            <pc:sldMk cId="4207679051" sldId="297"/>
            <ac:spMk id="7" creationId="{02C6628C-972C-4717-AAF3-D882B30F6658}"/>
          </ac:spMkLst>
        </pc:spChg>
        <pc:spChg chg="add mod">
          <ac:chgData name="TANVIR ASHRAF" userId="e35142cb3792d77f" providerId="LiveId" clId="{CACE8205-7147-475B-BF88-12CC114B4330}" dt="2022-03-11T23:18:53.125" v="1891" actId="14100"/>
          <ac:spMkLst>
            <pc:docMk/>
            <pc:sldMk cId="4207679051" sldId="297"/>
            <ac:spMk id="8" creationId="{4BE7C0D0-29F7-41E3-83BC-F9A4DFB73F4E}"/>
          </ac:spMkLst>
        </pc:spChg>
        <pc:spChg chg="del mod">
          <ac:chgData name="TANVIR ASHRAF" userId="e35142cb3792d77f" providerId="LiveId" clId="{CACE8205-7147-475B-BF88-12CC114B4330}" dt="2022-03-11T16:40:29.477" v="1292" actId="478"/>
          <ac:spMkLst>
            <pc:docMk/>
            <pc:sldMk cId="4207679051" sldId="297"/>
            <ac:spMk id="9" creationId="{E7A818AB-B120-41D5-88A6-933AB9CAAE68}"/>
          </ac:spMkLst>
        </pc:spChg>
        <pc:spChg chg="mod">
          <ac:chgData name="TANVIR ASHRAF" userId="e35142cb3792d77f" providerId="LiveId" clId="{CACE8205-7147-475B-BF88-12CC114B4330}" dt="2022-03-11T23:18:22.635" v="1884" actId="1076"/>
          <ac:spMkLst>
            <pc:docMk/>
            <pc:sldMk cId="4207679051" sldId="297"/>
            <ac:spMk id="11" creationId="{B0EF673C-11E6-4850-BD65-0C3FD3FC46BC}"/>
          </ac:spMkLst>
        </pc:spChg>
        <pc:spChg chg="del mod">
          <ac:chgData name="TANVIR ASHRAF" userId="e35142cb3792d77f" providerId="LiveId" clId="{CACE8205-7147-475B-BF88-12CC114B4330}" dt="2022-03-11T16:40:25.977" v="1290" actId="478"/>
          <ac:spMkLst>
            <pc:docMk/>
            <pc:sldMk cId="4207679051" sldId="297"/>
            <ac:spMk id="12" creationId="{374ABBE5-C2B2-4396-9657-3F3665DEECF8}"/>
          </ac:spMkLst>
        </pc:spChg>
        <pc:spChg chg="del">
          <ac:chgData name="TANVIR ASHRAF" userId="e35142cb3792d77f" providerId="LiveId" clId="{CACE8205-7147-475B-BF88-12CC114B4330}" dt="2022-03-11T16:40:23.168" v="1288" actId="478"/>
          <ac:spMkLst>
            <pc:docMk/>
            <pc:sldMk cId="4207679051" sldId="297"/>
            <ac:spMk id="13" creationId="{E9B3B51C-D4EC-45BC-8DE1-A2A0BC34362B}"/>
          </ac:spMkLst>
        </pc:spChg>
        <pc:spChg chg="add mod">
          <ac:chgData name="TANVIR ASHRAF" userId="e35142cb3792d77f" providerId="LiveId" clId="{CACE8205-7147-475B-BF88-12CC114B4330}" dt="2022-03-13T06:54:38.841" v="3835" actId="14100"/>
          <ac:spMkLst>
            <pc:docMk/>
            <pc:sldMk cId="4207679051" sldId="297"/>
            <ac:spMk id="18" creationId="{2CC3BD0C-F235-49C6-A5BF-B8FAE5BA7359}"/>
          </ac:spMkLst>
        </pc:spChg>
        <pc:picChg chg="add mod ord">
          <ac:chgData name="TANVIR ASHRAF" userId="e35142cb3792d77f" providerId="LiveId" clId="{CACE8205-7147-475B-BF88-12CC114B4330}" dt="2022-03-11T16:39:56.378" v="1283" actId="167"/>
          <ac:picMkLst>
            <pc:docMk/>
            <pc:sldMk cId="4207679051" sldId="297"/>
            <ac:picMk id="5" creationId="{62E1BD14-3FD3-487E-A779-039B4B07929F}"/>
          </ac:picMkLst>
        </pc:picChg>
        <pc:picChg chg="del">
          <ac:chgData name="TANVIR ASHRAF" userId="e35142cb3792d77f" providerId="LiveId" clId="{CACE8205-7147-475B-BF88-12CC114B4330}" dt="2022-03-11T16:39:24.237" v="1281" actId="478"/>
          <ac:picMkLst>
            <pc:docMk/>
            <pc:sldMk cId="4207679051" sldId="297"/>
            <ac:picMk id="10" creationId="{E19DA7FA-93E2-4531-8B44-BD56019948FD}"/>
          </ac:picMkLst>
        </pc:picChg>
        <pc:picChg chg="add mod">
          <ac:chgData name="TANVIR ASHRAF" userId="e35142cb3792d77f" providerId="LiveId" clId="{CACE8205-7147-475B-BF88-12CC114B4330}" dt="2022-03-11T23:15:40.544" v="1856" actId="14100"/>
          <ac:picMkLst>
            <pc:docMk/>
            <pc:sldMk cId="4207679051" sldId="297"/>
            <ac:picMk id="14" creationId="{C8B13FFD-177E-4B85-BBBC-B8255001CCC0}"/>
          </ac:picMkLst>
        </pc:picChg>
        <pc:picChg chg="add mod">
          <ac:chgData name="TANVIR ASHRAF" userId="e35142cb3792d77f" providerId="LiveId" clId="{CACE8205-7147-475B-BF88-12CC114B4330}" dt="2022-03-11T23:15:44.704" v="1857" actId="14100"/>
          <ac:picMkLst>
            <pc:docMk/>
            <pc:sldMk cId="4207679051" sldId="297"/>
            <ac:picMk id="15" creationId="{1F5B7E14-111B-4BA3-B820-E864A267DA5F}"/>
          </ac:picMkLst>
        </pc:picChg>
        <pc:picChg chg="add mod">
          <ac:chgData name="TANVIR ASHRAF" userId="e35142cb3792d77f" providerId="LiveId" clId="{CACE8205-7147-475B-BF88-12CC114B4330}" dt="2022-03-11T23:15:31.374" v="1854" actId="14100"/>
          <ac:picMkLst>
            <pc:docMk/>
            <pc:sldMk cId="4207679051" sldId="297"/>
            <ac:picMk id="16" creationId="{E30A464B-4556-4535-9A9E-0265A4369483}"/>
          </ac:picMkLst>
        </pc:picChg>
        <pc:picChg chg="add mod">
          <ac:chgData name="TANVIR ASHRAF" userId="e35142cb3792d77f" providerId="LiveId" clId="{CACE8205-7147-475B-BF88-12CC114B4330}" dt="2022-03-11T23:15:34.205" v="1855" actId="14100"/>
          <ac:picMkLst>
            <pc:docMk/>
            <pc:sldMk cId="4207679051" sldId="297"/>
            <ac:picMk id="17" creationId="{101F98C8-FADD-4671-A427-F4AF20DFDD96}"/>
          </ac:picMkLst>
        </pc:picChg>
      </pc:sldChg>
      <pc:sldChg chg="addSp delSp modSp add mod">
        <pc:chgData name="TANVIR ASHRAF" userId="e35142cb3792d77f" providerId="LiveId" clId="{CACE8205-7147-475B-BF88-12CC114B4330}" dt="2022-03-13T07:26:12.886" v="4405" actId="1036"/>
        <pc:sldMkLst>
          <pc:docMk/>
          <pc:sldMk cId="1894625071" sldId="298"/>
        </pc:sldMkLst>
        <pc:spChg chg="mod">
          <ac:chgData name="TANVIR ASHRAF" userId="e35142cb3792d77f" providerId="LiveId" clId="{CACE8205-7147-475B-BF88-12CC114B4330}" dt="2022-03-13T07:25:58.411" v="4401" actId="20577"/>
          <ac:spMkLst>
            <pc:docMk/>
            <pc:sldMk cId="1894625071" sldId="298"/>
            <ac:spMk id="2" creationId="{345C5720-51D4-4632-91CD-936B8AB96750}"/>
          </ac:spMkLst>
        </pc:spChg>
        <pc:spChg chg="del">
          <ac:chgData name="TANVIR ASHRAF" userId="e35142cb3792d77f" providerId="LiveId" clId="{CACE8205-7147-475B-BF88-12CC114B4330}" dt="2022-03-11T18:12:39.584" v="1746" actId="478"/>
          <ac:spMkLst>
            <pc:docMk/>
            <pc:sldMk cId="1894625071" sldId="298"/>
            <ac:spMk id="6" creationId="{9FABC344-E043-45BE-8588-06C658DBCE70}"/>
          </ac:spMkLst>
        </pc:spChg>
        <pc:spChg chg="mod">
          <ac:chgData name="TANVIR ASHRAF" userId="e35142cb3792d77f" providerId="LiveId" clId="{CACE8205-7147-475B-BF88-12CC114B4330}" dt="2022-03-13T07:26:05.451" v="4403" actId="14100"/>
          <ac:spMkLst>
            <pc:docMk/>
            <pc:sldMk cId="1894625071" sldId="298"/>
            <ac:spMk id="7" creationId="{02C6628C-972C-4717-AAF3-D882B30F6658}"/>
          </ac:spMkLst>
        </pc:spChg>
        <pc:spChg chg="add mod">
          <ac:chgData name="TANVIR ASHRAF" userId="e35142cb3792d77f" providerId="LiveId" clId="{CACE8205-7147-475B-BF88-12CC114B4330}" dt="2022-03-11T23:13:58.005" v="1836" actId="122"/>
          <ac:spMkLst>
            <pc:docMk/>
            <pc:sldMk cId="1894625071" sldId="298"/>
            <ac:spMk id="8" creationId="{79E10C2A-5384-4986-B091-0A9D44920E7E}"/>
          </ac:spMkLst>
        </pc:spChg>
        <pc:spChg chg="del">
          <ac:chgData name="TANVIR ASHRAF" userId="e35142cb3792d77f" providerId="LiveId" clId="{CACE8205-7147-475B-BF88-12CC114B4330}" dt="2022-03-11T18:08:39.644" v="1739" actId="478"/>
          <ac:spMkLst>
            <pc:docMk/>
            <pc:sldMk cId="1894625071" sldId="298"/>
            <ac:spMk id="9" creationId="{E7A818AB-B120-41D5-88A6-933AB9CAAE68}"/>
          </ac:spMkLst>
        </pc:spChg>
        <pc:spChg chg="mod">
          <ac:chgData name="TANVIR ASHRAF" userId="e35142cb3792d77f" providerId="LiveId" clId="{CACE8205-7147-475B-BF88-12CC114B4330}" dt="2022-03-13T07:26:12.886" v="4405" actId="1036"/>
          <ac:spMkLst>
            <pc:docMk/>
            <pc:sldMk cId="1894625071" sldId="298"/>
            <ac:spMk id="11" creationId="{B0EF673C-11E6-4850-BD65-0C3FD3FC46BC}"/>
          </ac:spMkLst>
        </pc:spChg>
        <pc:spChg chg="del">
          <ac:chgData name="TANVIR ASHRAF" userId="e35142cb3792d77f" providerId="LiveId" clId="{CACE8205-7147-475B-BF88-12CC114B4330}" dt="2022-03-11T18:08:36.304" v="1738" actId="478"/>
          <ac:spMkLst>
            <pc:docMk/>
            <pc:sldMk cId="1894625071" sldId="298"/>
            <ac:spMk id="12" creationId="{374ABBE5-C2B2-4396-9657-3F3665DEECF8}"/>
          </ac:spMkLst>
        </pc:spChg>
        <pc:spChg chg="del mod">
          <ac:chgData name="TANVIR ASHRAF" userId="e35142cb3792d77f" providerId="LiveId" clId="{CACE8205-7147-475B-BF88-12CC114B4330}" dt="2022-03-11T18:08:32.524" v="1737" actId="478"/>
          <ac:spMkLst>
            <pc:docMk/>
            <pc:sldMk cId="1894625071" sldId="298"/>
            <ac:spMk id="13" creationId="{E9B3B51C-D4EC-45BC-8DE1-A2A0BC34362B}"/>
          </ac:spMkLst>
        </pc:spChg>
        <pc:picChg chg="add mod ord">
          <ac:chgData name="TANVIR ASHRAF" userId="e35142cb3792d77f" providerId="LiveId" clId="{CACE8205-7147-475B-BF88-12CC114B4330}" dt="2022-03-11T18:13:03.454" v="1750" actId="1076"/>
          <ac:picMkLst>
            <pc:docMk/>
            <pc:sldMk cId="1894625071" sldId="298"/>
            <ac:picMk id="5" creationId="{39D63B09-4F22-45FD-BCB3-047D6F5B37E3}"/>
          </ac:picMkLst>
        </pc:picChg>
        <pc:picChg chg="add mod">
          <ac:chgData name="TANVIR ASHRAF" userId="e35142cb3792d77f" providerId="LiveId" clId="{CACE8205-7147-475B-BF88-12CC114B4330}" dt="2022-03-11T23:13:47.454" v="1833" actId="14100"/>
          <ac:picMkLst>
            <pc:docMk/>
            <pc:sldMk cId="1894625071" sldId="298"/>
            <ac:picMk id="9" creationId="{4BAC71AF-D117-4C50-9E51-0E3ACEC223C3}"/>
          </ac:picMkLst>
        </pc:picChg>
        <pc:picChg chg="add mod">
          <ac:chgData name="TANVIR ASHRAF" userId="e35142cb3792d77f" providerId="LiveId" clId="{CACE8205-7147-475B-BF88-12CC114B4330}" dt="2022-03-11T23:13:44.264" v="1832" actId="14100"/>
          <ac:picMkLst>
            <pc:docMk/>
            <pc:sldMk cId="1894625071" sldId="298"/>
            <ac:picMk id="10" creationId="{6B7D7C71-7FBF-4467-88D5-E61E479548A9}"/>
          </ac:picMkLst>
        </pc:picChg>
        <pc:picChg chg="del">
          <ac:chgData name="TANVIR ASHRAF" userId="e35142cb3792d77f" providerId="LiveId" clId="{CACE8205-7147-475B-BF88-12CC114B4330}" dt="2022-03-11T18:12:41.814" v="1747" actId="478"/>
          <ac:picMkLst>
            <pc:docMk/>
            <pc:sldMk cId="1894625071" sldId="298"/>
            <ac:picMk id="10" creationId="{E19DA7FA-93E2-4531-8B44-BD56019948FD}"/>
          </ac:picMkLst>
        </pc:picChg>
        <pc:picChg chg="add mod">
          <ac:chgData name="TANVIR ASHRAF" userId="e35142cb3792d77f" providerId="LiveId" clId="{CACE8205-7147-475B-BF88-12CC114B4330}" dt="2022-03-11T23:13:40.804" v="1831" actId="14100"/>
          <ac:picMkLst>
            <pc:docMk/>
            <pc:sldMk cId="1894625071" sldId="298"/>
            <ac:picMk id="12" creationId="{7C8A8387-BF3A-4859-85C9-AE1E1E5163C8}"/>
          </ac:picMkLst>
        </pc:picChg>
      </pc:sldChg>
      <pc:sldChg chg="addSp delSp modSp add mod">
        <pc:chgData name="TANVIR ASHRAF" userId="e35142cb3792d77f" providerId="LiveId" clId="{CACE8205-7147-475B-BF88-12CC114B4330}" dt="2022-03-14T04:15:27.701" v="5958" actId="115"/>
        <pc:sldMkLst>
          <pc:docMk/>
          <pc:sldMk cId="2653407125" sldId="299"/>
        </pc:sldMkLst>
        <pc:spChg chg="mod">
          <ac:chgData name="TANVIR ASHRAF" userId="e35142cb3792d77f" providerId="LiveId" clId="{CACE8205-7147-475B-BF88-12CC114B4330}" dt="2022-03-14T04:14:38.900" v="5952" actId="1076"/>
          <ac:spMkLst>
            <pc:docMk/>
            <pc:sldMk cId="2653407125" sldId="299"/>
            <ac:spMk id="2" creationId="{345C5720-51D4-4632-91CD-936B8AB96750}"/>
          </ac:spMkLst>
        </pc:spChg>
        <pc:spChg chg="mod">
          <ac:chgData name="TANVIR ASHRAF" userId="e35142cb3792d77f" providerId="LiveId" clId="{CACE8205-7147-475B-BF88-12CC114B4330}" dt="2022-03-14T04:14:35.136" v="5951" actId="1076"/>
          <ac:spMkLst>
            <pc:docMk/>
            <pc:sldMk cId="2653407125" sldId="299"/>
            <ac:spMk id="7" creationId="{02C6628C-972C-4717-AAF3-D882B30F6658}"/>
          </ac:spMkLst>
        </pc:spChg>
        <pc:spChg chg="del mod">
          <ac:chgData name="TANVIR ASHRAF" userId="e35142cb3792d77f" providerId="LiveId" clId="{CACE8205-7147-475B-BF88-12CC114B4330}" dt="2022-03-11T23:36:19.486" v="1961" actId="478"/>
          <ac:spMkLst>
            <pc:docMk/>
            <pc:sldMk cId="2653407125" sldId="299"/>
            <ac:spMk id="8" creationId="{79E10C2A-5384-4986-B091-0A9D44920E7E}"/>
          </ac:spMkLst>
        </pc:spChg>
        <pc:spChg chg="mod ord">
          <ac:chgData name="TANVIR ASHRAF" userId="e35142cb3792d77f" providerId="LiveId" clId="{CACE8205-7147-475B-BF88-12CC114B4330}" dt="2022-03-11T23:36:28.796" v="1964" actId="1076"/>
          <ac:spMkLst>
            <pc:docMk/>
            <pc:sldMk cId="2653407125" sldId="299"/>
            <ac:spMk id="11" creationId="{B0EF673C-11E6-4850-BD65-0C3FD3FC46BC}"/>
          </ac:spMkLst>
        </pc:spChg>
        <pc:spChg chg="add mod">
          <ac:chgData name="TANVIR ASHRAF" userId="e35142cb3792d77f" providerId="LiveId" clId="{CACE8205-7147-475B-BF88-12CC114B4330}" dt="2022-03-14T04:15:27.701" v="5958" actId="115"/>
          <ac:spMkLst>
            <pc:docMk/>
            <pc:sldMk cId="2653407125" sldId="299"/>
            <ac:spMk id="13" creationId="{32D42E1E-636F-4DE5-A463-53E1E07B9A0D}"/>
          </ac:spMkLst>
        </pc:spChg>
        <pc:picChg chg="del">
          <ac:chgData name="TANVIR ASHRAF" userId="e35142cb3792d77f" providerId="LiveId" clId="{CACE8205-7147-475B-BF88-12CC114B4330}" dt="2022-03-11T23:34:49.466" v="1939" actId="478"/>
          <ac:picMkLst>
            <pc:docMk/>
            <pc:sldMk cId="2653407125" sldId="299"/>
            <ac:picMk id="5" creationId="{39D63B09-4F22-45FD-BCB3-047D6F5B37E3}"/>
          </ac:picMkLst>
        </pc:picChg>
        <pc:picChg chg="add mod">
          <ac:chgData name="TANVIR ASHRAF" userId="e35142cb3792d77f" providerId="LiveId" clId="{CACE8205-7147-475B-BF88-12CC114B4330}" dt="2022-03-14T04:01:26.117" v="5836" actId="14100"/>
          <ac:picMkLst>
            <pc:docMk/>
            <pc:sldMk cId="2653407125" sldId="299"/>
            <ac:picMk id="5" creationId="{F8EB310E-E169-41EE-8EC1-F4B0280854B8}"/>
          </ac:picMkLst>
        </pc:picChg>
        <pc:picChg chg="add mod ord">
          <ac:chgData name="TANVIR ASHRAF" userId="e35142cb3792d77f" providerId="LiveId" clId="{CACE8205-7147-475B-BF88-12CC114B4330}" dt="2022-03-11T23:36:07.611" v="1956" actId="167"/>
          <ac:picMkLst>
            <pc:docMk/>
            <pc:sldMk cId="2653407125" sldId="299"/>
            <ac:picMk id="6" creationId="{60FCC25F-0721-4EF8-A2DD-C6E5A59BE6FA}"/>
          </ac:picMkLst>
        </pc:picChg>
        <pc:picChg chg="del">
          <ac:chgData name="TANVIR ASHRAF" userId="e35142cb3792d77f" providerId="LiveId" clId="{CACE8205-7147-475B-BF88-12CC114B4330}" dt="2022-03-11T23:36:13.176" v="1959" actId="478"/>
          <ac:picMkLst>
            <pc:docMk/>
            <pc:sldMk cId="2653407125" sldId="299"/>
            <ac:picMk id="9" creationId="{4BAC71AF-D117-4C50-9E51-0E3ACEC223C3}"/>
          </ac:picMkLst>
        </pc:picChg>
        <pc:picChg chg="add mod">
          <ac:chgData name="TANVIR ASHRAF" userId="e35142cb3792d77f" providerId="LiveId" clId="{CACE8205-7147-475B-BF88-12CC114B4330}" dt="2022-03-14T04:01:28.618" v="5837" actId="14100"/>
          <ac:picMkLst>
            <pc:docMk/>
            <pc:sldMk cId="2653407125" sldId="299"/>
            <ac:picMk id="9" creationId="{71609722-6B10-42B0-B92A-72DEC1E1F3E0}"/>
          </ac:picMkLst>
        </pc:picChg>
        <pc:picChg chg="del">
          <ac:chgData name="TANVIR ASHRAF" userId="e35142cb3792d77f" providerId="LiveId" clId="{CACE8205-7147-475B-BF88-12CC114B4330}" dt="2022-03-11T23:36:11.106" v="1957" actId="478"/>
          <ac:picMkLst>
            <pc:docMk/>
            <pc:sldMk cId="2653407125" sldId="299"/>
            <ac:picMk id="10" creationId="{6B7D7C71-7FBF-4467-88D5-E61E479548A9}"/>
          </ac:picMkLst>
        </pc:picChg>
        <pc:picChg chg="del">
          <ac:chgData name="TANVIR ASHRAF" userId="e35142cb3792d77f" providerId="LiveId" clId="{CACE8205-7147-475B-BF88-12CC114B4330}" dt="2022-03-11T23:36:12.016" v="1958" actId="478"/>
          <ac:picMkLst>
            <pc:docMk/>
            <pc:sldMk cId="2653407125" sldId="299"/>
            <ac:picMk id="12" creationId="{7C8A8387-BF3A-4859-85C9-AE1E1E5163C8}"/>
          </ac:picMkLst>
        </pc:picChg>
        <pc:picChg chg="add del mod">
          <ac:chgData name="TANVIR ASHRAF" userId="e35142cb3792d77f" providerId="LiveId" clId="{CACE8205-7147-475B-BF88-12CC114B4330}" dt="2022-03-11T23:56:22.742" v="2428" actId="208"/>
          <ac:picMkLst>
            <pc:docMk/>
            <pc:sldMk cId="2653407125" sldId="299"/>
            <ac:picMk id="14" creationId="{112F0808-4540-42B9-9C27-4062B75FA6CA}"/>
          </ac:picMkLst>
        </pc:picChg>
        <pc:picChg chg="add mod">
          <ac:chgData name="TANVIR ASHRAF" userId="e35142cb3792d77f" providerId="LiveId" clId="{CACE8205-7147-475B-BF88-12CC114B4330}" dt="2022-03-11T23:56:26.628" v="2429" actId="208"/>
          <ac:picMkLst>
            <pc:docMk/>
            <pc:sldMk cId="2653407125" sldId="299"/>
            <ac:picMk id="15" creationId="{62B625A2-F1EA-4AF9-9588-44E6438A3C76}"/>
          </ac:picMkLst>
        </pc:picChg>
        <pc:picChg chg="add del mod">
          <ac:chgData name="TANVIR ASHRAF" userId="e35142cb3792d77f" providerId="LiveId" clId="{CACE8205-7147-475B-BF88-12CC114B4330}" dt="2022-03-13T00:31:15.137" v="3321" actId="478"/>
          <ac:picMkLst>
            <pc:docMk/>
            <pc:sldMk cId="2653407125" sldId="299"/>
            <ac:picMk id="16" creationId="{5D54B450-1AF9-426A-BA96-6D27CDABAC6D}"/>
          </ac:picMkLst>
        </pc:picChg>
        <pc:picChg chg="add del mod">
          <ac:chgData name="TANVIR ASHRAF" userId="e35142cb3792d77f" providerId="LiveId" clId="{CACE8205-7147-475B-BF88-12CC114B4330}" dt="2022-03-11T23:57:58.498" v="2436" actId="478"/>
          <ac:picMkLst>
            <pc:docMk/>
            <pc:sldMk cId="2653407125" sldId="299"/>
            <ac:picMk id="17" creationId="{447A460A-B74E-47BD-ADB3-7A845B39383D}"/>
          </ac:picMkLst>
        </pc:picChg>
        <pc:picChg chg="add del mod">
          <ac:chgData name="TANVIR ASHRAF" userId="e35142cb3792d77f" providerId="LiveId" clId="{CACE8205-7147-475B-BF88-12CC114B4330}" dt="2022-03-13T00:31:16.570" v="3322" actId="478"/>
          <ac:picMkLst>
            <pc:docMk/>
            <pc:sldMk cId="2653407125" sldId="299"/>
            <ac:picMk id="18" creationId="{AAC7C24A-E2DC-47D2-8923-971C75BD9041}"/>
          </ac:picMkLst>
        </pc:picChg>
      </pc:sldChg>
      <pc:sldChg chg="addSp delSp modSp add mod">
        <pc:chgData name="TANVIR ASHRAF" userId="e35142cb3792d77f" providerId="LiveId" clId="{CACE8205-7147-475B-BF88-12CC114B4330}" dt="2022-03-14T04:02:02.210" v="5843" actId="27636"/>
        <pc:sldMkLst>
          <pc:docMk/>
          <pc:sldMk cId="2086242213" sldId="300"/>
        </pc:sldMkLst>
        <pc:spChg chg="mod">
          <ac:chgData name="TANVIR ASHRAF" userId="e35142cb3792d77f" providerId="LiveId" clId="{CACE8205-7147-475B-BF88-12CC114B4330}" dt="2022-03-14T04:02:02.210" v="5843" actId="27636"/>
          <ac:spMkLst>
            <pc:docMk/>
            <pc:sldMk cId="2086242213" sldId="300"/>
            <ac:spMk id="3" creationId="{F9ADB42F-AE48-4323-897F-DB5A083BD103}"/>
          </ac:spMkLst>
        </pc:spChg>
        <pc:spChg chg="mod">
          <ac:chgData name="TANVIR ASHRAF" userId="e35142cb3792d77f" providerId="LiveId" clId="{CACE8205-7147-475B-BF88-12CC114B4330}" dt="2022-03-13T08:07:08.011" v="4985" actId="14100"/>
          <ac:spMkLst>
            <pc:docMk/>
            <pc:sldMk cId="2086242213" sldId="300"/>
            <ac:spMk id="9" creationId="{890F7762-BD37-4D33-9F80-1DA07B5E172E}"/>
          </ac:spMkLst>
        </pc:spChg>
        <pc:spChg chg="mod">
          <ac:chgData name="TANVIR ASHRAF" userId="e35142cb3792d77f" providerId="LiveId" clId="{CACE8205-7147-475B-BF88-12CC114B4330}" dt="2022-03-12T00:13:42.919" v="2704" actId="1037"/>
          <ac:spMkLst>
            <pc:docMk/>
            <pc:sldMk cId="2086242213" sldId="300"/>
            <ac:spMk id="12" creationId="{CDEEA71D-C3B3-45BB-A776-D17D92A58127}"/>
          </ac:spMkLst>
        </pc:spChg>
        <pc:spChg chg="add mod">
          <ac:chgData name="TANVIR ASHRAF" userId="e35142cb3792d77f" providerId="LiveId" clId="{CACE8205-7147-475B-BF88-12CC114B4330}" dt="2022-03-13T00:54:13.655" v="3478" actId="1076"/>
          <ac:spMkLst>
            <pc:docMk/>
            <pc:sldMk cId="2086242213" sldId="300"/>
            <ac:spMk id="17" creationId="{2469B5CB-26A9-4900-818F-95B5425D37E4}"/>
          </ac:spMkLst>
        </pc:spChg>
        <pc:spChg chg="add del mod">
          <ac:chgData name="TANVIR ASHRAF" userId="e35142cb3792d77f" providerId="LiveId" clId="{CACE8205-7147-475B-BF88-12CC114B4330}" dt="2022-03-13T00:54:43.647" v="3482" actId="1036"/>
          <ac:spMkLst>
            <pc:docMk/>
            <pc:sldMk cId="2086242213" sldId="300"/>
            <ac:spMk id="31" creationId="{17062A96-558D-4C39-934F-E2C50B64A6DB}"/>
          </ac:spMkLst>
        </pc:spChg>
        <pc:spChg chg="mod">
          <ac:chgData name="TANVIR ASHRAF" userId="e35142cb3792d77f" providerId="LiveId" clId="{CACE8205-7147-475B-BF88-12CC114B4330}" dt="2022-03-13T00:54:17.588" v="3479" actId="1076"/>
          <ac:spMkLst>
            <pc:docMk/>
            <pc:sldMk cId="2086242213" sldId="300"/>
            <ac:spMk id="34" creationId="{7A7FA912-23C1-46DA-B5EB-4FA6C59E6CCF}"/>
          </ac:spMkLst>
        </pc:spChg>
        <pc:picChg chg="add del mod">
          <ac:chgData name="TANVIR ASHRAF" userId="e35142cb3792d77f" providerId="LiveId" clId="{CACE8205-7147-475B-BF88-12CC114B4330}" dt="2022-03-13T00:49:28.874" v="3440" actId="478"/>
          <ac:picMkLst>
            <pc:docMk/>
            <pc:sldMk cId="2086242213" sldId="300"/>
            <ac:picMk id="14" creationId="{3439C983-792A-4C5D-9D0B-F80F6C852B23}"/>
          </ac:picMkLst>
        </pc:picChg>
        <pc:picChg chg="add del mod">
          <ac:chgData name="TANVIR ASHRAF" userId="e35142cb3792d77f" providerId="LiveId" clId="{CACE8205-7147-475B-BF88-12CC114B4330}" dt="2022-03-13T00:49:47.331" v="3443" actId="478"/>
          <ac:picMkLst>
            <pc:docMk/>
            <pc:sldMk cId="2086242213" sldId="300"/>
            <ac:picMk id="15" creationId="{5DB79C80-7ECA-4993-9FE7-6DCC749B79A7}"/>
          </ac:picMkLst>
        </pc:picChg>
        <pc:picChg chg="add mod">
          <ac:chgData name="TANVIR ASHRAF" userId="e35142cb3792d77f" providerId="LiveId" clId="{CACE8205-7147-475B-BF88-12CC114B4330}" dt="2022-03-13T00:51:54.604" v="3462" actId="14100"/>
          <ac:picMkLst>
            <pc:docMk/>
            <pc:sldMk cId="2086242213" sldId="300"/>
            <ac:picMk id="16" creationId="{8A62CB43-7113-45C5-AB05-CF45A6C197E6}"/>
          </ac:picMkLst>
        </pc:picChg>
        <pc:picChg chg="add mod">
          <ac:chgData name="TANVIR ASHRAF" userId="e35142cb3792d77f" providerId="LiveId" clId="{CACE8205-7147-475B-BF88-12CC114B4330}" dt="2022-03-13T00:54:09.996" v="3477" actId="14100"/>
          <ac:picMkLst>
            <pc:docMk/>
            <pc:sldMk cId="2086242213" sldId="300"/>
            <ac:picMk id="18" creationId="{177DCE83-CA91-426B-A07E-F0E8FA021B6B}"/>
          </ac:picMkLst>
        </pc:picChg>
        <pc:picChg chg="add mod">
          <ac:chgData name="TANVIR ASHRAF" userId="e35142cb3792d77f" providerId="LiveId" clId="{CACE8205-7147-475B-BF88-12CC114B4330}" dt="2022-03-13T00:54:07.817" v="3476" actId="14100"/>
          <ac:picMkLst>
            <pc:docMk/>
            <pc:sldMk cId="2086242213" sldId="300"/>
            <ac:picMk id="19" creationId="{C02D2496-9567-47C4-9C6D-C79E2A0290A7}"/>
          </ac:picMkLst>
        </pc:picChg>
        <pc:picChg chg="del">
          <ac:chgData name="TANVIR ASHRAF" userId="e35142cb3792d77f" providerId="LiveId" clId="{CACE8205-7147-475B-BF88-12CC114B4330}" dt="2022-03-12T00:13:23.940" v="2699" actId="478"/>
          <ac:picMkLst>
            <pc:docMk/>
            <pc:sldMk cId="2086242213" sldId="300"/>
            <ac:picMk id="26" creationId="{C3ACD509-DF42-487C-A694-819B00C6AC7E}"/>
          </ac:picMkLst>
        </pc:picChg>
        <pc:picChg chg="del">
          <ac:chgData name="TANVIR ASHRAF" userId="e35142cb3792d77f" providerId="LiveId" clId="{CACE8205-7147-475B-BF88-12CC114B4330}" dt="2022-03-12T00:13:25.379" v="2700" actId="478"/>
          <ac:picMkLst>
            <pc:docMk/>
            <pc:sldMk cId="2086242213" sldId="300"/>
            <ac:picMk id="29" creationId="{047B4112-7600-420D-908E-64FF6069AEAB}"/>
          </ac:picMkLst>
        </pc:picChg>
        <pc:picChg chg="mod">
          <ac:chgData name="TANVIR ASHRAF" userId="e35142cb3792d77f" providerId="LiveId" clId="{CACE8205-7147-475B-BF88-12CC114B4330}" dt="2022-03-12T00:18:09.369" v="2799" actId="14100"/>
          <ac:picMkLst>
            <pc:docMk/>
            <pc:sldMk cId="2086242213" sldId="300"/>
            <ac:picMk id="30" creationId="{4CC11A99-6F5B-45CF-867F-7E4E669C4209}"/>
          </ac:picMkLst>
        </pc:picChg>
        <pc:picChg chg="del">
          <ac:chgData name="TANVIR ASHRAF" userId="e35142cb3792d77f" providerId="LiveId" clId="{CACE8205-7147-475B-BF88-12CC114B4330}" dt="2022-03-12T00:13:26.489" v="2701" actId="478"/>
          <ac:picMkLst>
            <pc:docMk/>
            <pc:sldMk cId="2086242213" sldId="300"/>
            <ac:picMk id="32" creationId="{D3A54E8C-8D0C-4344-9037-889FD1966FE6}"/>
          </ac:picMkLst>
        </pc:picChg>
      </pc:sldChg>
      <pc:sldChg chg="add del">
        <pc:chgData name="TANVIR ASHRAF" userId="e35142cb3792d77f" providerId="LiveId" clId="{CACE8205-7147-475B-BF88-12CC114B4330}" dt="2022-03-11T23:34:57.276" v="1941"/>
        <pc:sldMkLst>
          <pc:docMk/>
          <pc:sldMk cId="4042886717" sldId="300"/>
        </pc:sldMkLst>
      </pc:sldChg>
      <pc:sldChg chg="addSp delSp modSp add mod modAnim">
        <pc:chgData name="TANVIR ASHRAF" userId="e35142cb3792d77f" providerId="LiveId" clId="{CACE8205-7147-475B-BF88-12CC114B4330}" dt="2022-03-14T18:40:56.048" v="6157" actId="20577"/>
        <pc:sldMkLst>
          <pc:docMk/>
          <pc:sldMk cId="1371784943" sldId="301"/>
        </pc:sldMkLst>
        <pc:spChg chg="del mod">
          <ac:chgData name="TANVIR ASHRAF" userId="e35142cb3792d77f" providerId="LiveId" clId="{CACE8205-7147-475B-BF88-12CC114B4330}" dt="2022-03-12T14:37:02.174" v="3021" actId="478"/>
          <ac:spMkLst>
            <pc:docMk/>
            <pc:sldMk cId="1371784943" sldId="301"/>
            <ac:spMk id="2" creationId="{345C5720-51D4-4632-91CD-936B8AB96750}"/>
          </ac:spMkLst>
        </pc:spChg>
        <pc:spChg chg="del">
          <ac:chgData name="TANVIR ASHRAF" userId="e35142cb3792d77f" providerId="LiveId" clId="{CACE8205-7147-475B-BF88-12CC114B4330}" dt="2022-03-12T14:32:36.720" v="2837" actId="478"/>
          <ac:spMkLst>
            <pc:docMk/>
            <pc:sldMk cId="1371784943" sldId="301"/>
            <ac:spMk id="6" creationId="{9FABC344-E043-45BE-8588-06C658DBCE70}"/>
          </ac:spMkLst>
        </pc:spChg>
        <pc:spChg chg="mod ord">
          <ac:chgData name="TANVIR ASHRAF" userId="e35142cb3792d77f" providerId="LiveId" clId="{CACE8205-7147-475B-BF88-12CC114B4330}" dt="2022-03-12T14:38:11.430" v="3067" actId="1035"/>
          <ac:spMkLst>
            <pc:docMk/>
            <pc:sldMk cId="1371784943" sldId="301"/>
            <ac:spMk id="7" creationId="{02C6628C-972C-4717-AAF3-D882B30F6658}"/>
          </ac:spMkLst>
        </pc:spChg>
        <pc:spChg chg="del">
          <ac:chgData name="TANVIR ASHRAF" userId="e35142cb3792d77f" providerId="LiveId" clId="{CACE8205-7147-475B-BF88-12CC114B4330}" dt="2022-03-12T14:32:45.848" v="2841" actId="478"/>
          <ac:spMkLst>
            <pc:docMk/>
            <pc:sldMk cId="1371784943" sldId="301"/>
            <ac:spMk id="9" creationId="{E7A818AB-B120-41D5-88A6-933AB9CAAE68}"/>
          </ac:spMkLst>
        </pc:spChg>
        <pc:spChg chg="mod ord">
          <ac:chgData name="TANVIR ASHRAF" userId="e35142cb3792d77f" providerId="LiveId" clId="{CACE8205-7147-475B-BF88-12CC114B4330}" dt="2022-03-14T04:23:47.279" v="6070" actId="1038"/>
          <ac:spMkLst>
            <pc:docMk/>
            <pc:sldMk cId="1371784943" sldId="301"/>
            <ac:spMk id="11" creationId="{B0EF673C-11E6-4850-BD65-0C3FD3FC46BC}"/>
          </ac:spMkLst>
        </pc:spChg>
        <pc:spChg chg="del mod">
          <ac:chgData name="TANVIR ASHRAF" userId="e35142cb3792d77f" providerId="LiveId" clId="{CACE8205-7147-475B-BF88-12CC114B4330}" dt="2022-03-12T14:32:40.476" v="2839" actId="478"/>
          <ac:spMkLst>
            <pc:docMk/>
            <pc:sldMk cId="1371784943" sldId="301"/>
            <ac:spMk id="12" creationId="{374ABBE5-C2B2-4396-9657-3F3665DEECF8}"/>
          </ac:spMkLst>
        </pc:spChg>
        <pc:spChg chg="del">
          <ac:chgData name="TANVIR ASHRAF" userId="e35142cb3792d77f" providerId="LiveId" clId="{CACE8205-7147-475B-BF88-12CC114B4330}" dt="2022-03-12T14:32:42.621" v="2840" actId="478"/>
          <ac:spMkLst>
            <pc:docMk/>
            <pc:sldMk cId="1371784943" sldId="301"/>
            <ac:spMk id="13" creationId="{E9B3B51C-D4EC-45BC-8DE1-A2A0BC34362B}"/>
          </ac:spMkLst>
        </pc:spChg>
        <pc:spChg chg="add mod">
          <ac:chgData name="TANVIR ASHRAF" userId="e35142cb3792d77f" providerId="LiveId" clId="{CACE8205-7147-475B-BF88-12CC114B4330}" dt="2022-03-12T14:38:06.158" v="3059" actId="122"/>
          <ac:spMkLst>
            <pc:docMk/>
            <pc:sldMk cId="1371784943" sldId="301"/>
            <ac:spMk id="14" creationId="{8F752EE6-A9B0-479F-817E-5DE547DD15E8}"/>
          </ac:spMkLst>
        </pc:spChg>
        <pc:spChg chg="add mod">
          <ac:chgData name="TANVIR ASHRAF" userId="e35142cb3792d77f" providerId="LiveId" clId="{CACE8205-7147-475B-BF88-12CC114B4330}" dt="2022-03-14T18:40:56.048" v="6157" actId="20577"/>
          <ac:spMkLst>
            <pc:docMk/>
            <pc:sldMk cId="1371784943" sldId="301"/>
            <ac:spMk id="15" creationId="{BE96DE44-6623-4AD5-93B9-509621774F30}"/>
          </ac:spMkLst>
        </pc:spChg>
        <pc:picChg chg="add mod">
          <ac:chgData name="TANVIR ASHRAF" userId="e35142cb3792d77f" providerId="LiveId" clId="{CACE8205-7147-475B-BF88-12CC114B4330}" dt="2022-03-14T03:43:51.171" v="5777" actId="1076"/>
          <ac:picMkLst>
            <pc:docMk/>
            <pc:sldMk cId="1371784943" sldId="301"/>
            <ac:picMk id="2" creationId="{7BCAB671-CDE6-4B7B-8F26-3469EA496C76}"/>
          </ac:picMkLst>
        </pc:picChg>
        <pc:picChg chg="add del mod ord">
          <ac:chgData name="TANVIR ASHRAF" userId="e35142cb3792d77f" providerId="LiveId" clId="{CACE8205-7147-475B-BF88-12CC114B4330}" dt="2022-03-14T02:30:43.704" v="5442" actId="478"/>
          <ac:picMkLst>
            <pc:docMk/>
            <pc:sldMk cId="1371784943" sldId="301"/>
            <ac:picMk id="5" creationId="{A03928BA-FC9C-41EE-B45D-30244161999D}"/>
          </ac:picMkLst>
        </pc:picChg>
        <pc:picChg chg="del">
          <ac:chgData name="TANVIR ASHRAF" userId="e35142cb3792d77f" providerId="LiveId" clId="{CACE8205-7147-475B-BF88-12CC114B4330}" dt="2022-03-12T14:30:02.858" v="2803" actId="478"/>
          <ac:picMkLst>
            <pc:docMk/>
            <pc:sldMk cId="1371784943" sldId="301"/>
            <ac:picMk id="10" creationId="{E19DA7FA-93E2-4531-8B44-BD56019948FD}"/>
          </ac:picMkLst>
        </pc:picChg>
      </pc:sldChg>
      <pc:sldChg chg="addSp delSp modSp add mod">
        <pc:chgData name="TANVIR ASHRAF" userId="e35142cb3792d77f" providerId="LiveId" clId="{CACE8205-7147-475B-BF88-12CC114B4330}" dt="2022-03-13T07:11:39.591" v="4205" actId="14100"/>
        <pc:sldMkLst>
          <pc:docMk/>
          <pc:sldMk cId="2307201058" sldId="302"/>
        </pc:sldMkLst>
        <pc:spChg chg="mod">
          <ac:chgData name="TANVIR ASHRAF" userId="e35142cb3792d77f" providerId="LiveId" clId="{CACE8205-7147-475B-BF88-12CC114B4330}" dt="2022-03-12T14:48:53.358" v="3108" actId="122"/>
          <ac:spMkLst>
            <pc:docMk/>
            <pc:sldMk cId="2307201058" sldId="302"/>
            <ac:spMk id="2" creationId="{345C5720-51D4-4632-91CD-936B8AB96750}"/>
          </ac:spMkLst>
        </pc:spChg>
        <pc:spChg chg="mod">
          <ac:chgData name="TANVIR ASHRAF" userId="e35142cb3792d77f" providerId="LiveId" clId="{CACE8205-7147-475B-BF88-12CC114B4330}" dt="2022-03-13T07:10:37.421" v="4187" actId="14100"/>
          <ac:spMkLst>
            <pc:docMk/>
            <pc:sldMk cId="2307201058" sldId="302"/>
            <ac:spMk id="6" creationId="{98EB843B-CD99-4ED4-81B5-4ECDE7EE4962}"/>
          </ac:spMkLst>
        </pc:spChg>
        <pc:spChg chg="mod">
          <ac:chgData name="TANVIR ASHRAF" userId="e35142cb3792d77f" providerId="LiveId" clId="{CACE8205-7147-475B-BF88-12CC114B4330}" dt="2022-03-12T14:49:09.166" v="3110" actId="14100"/>
          <ac:spMkLst>
            <pc:docMk/>
            <pc:sldMk cId="2307201058" sldId="302"/>
            <ac:spMk id="7" creationId="{02C6628C-972C-4717-AAF3-D882B30F6658}"/>
          </ac:spMkLst>
        </pc:spChg>
        <pc:spChg chg="mod">
          <ac:chgData name="TANVIR ASHRAF" userId="e35142cb3792d77f" providerId="LiveId" clId="{CACE8205-7147-475B-BF88-12CC114B4330}" dt="2022-03-13T07:10:29.971" v="4186" actId="14100"/>
          <ac:spMkLst>
            <pc:docMk/>
            <pc:sldMk cId="2307201058" sldId="302"/>
            <ac:spMk id="8" creationId="{4BE7C0D0-29F7-41E3-83BC-F9A4DFB73F4E}"/>
          </ac:spMkLst>
        </pc:spChg>
        <pc:spChg chg="mod">
          <ac:chgData name="TANVIR ASHRAF" userId="e35142cb3792d77f" providerId="LiveId" clId="{CACE8205-7147-475B-BF88-12CC114B4330}" dt="2022-03-13T07:09:58.171" v="4181" actId="1038"/>
          <ac:spMkLst>
            <pc:docMk/>
            <pc:sldMk cId="2307201058" sldId="302"/>
            <ac:spMk id="11" creationId="{B0EF673C-11E6-4850-BD65-0C3FD3FC46BC}"/>
          </ac:spMkLst>
        </pc:spChg>
        <pc:spChg chg="mod">
          <ac:chgData name="TANVIR ASHRAF" userId="e35142cb3792d77f" providerId="LiveId" clId="{CACE8205-7147-475B-BF88-12CC114B4330}" dt="2022-03-13T07:11:08.851" v="4196" actId="14100"/>
          <ac:spMkLst>
            <pc:docMk/>
            <pc:sldMk cId="2307201058" sldId="302"/>
            <ac:spMk id="18" creationId="{2CC3BD0C-F235-49C6-A5BF-B8FAE5BA7359}"/>
          </ac:spMkLst>
        </pc:spChg>
        <pc:picChg chg="del">
          <ac:chgData name="TANVIR ASHRAF" userId="e35142cb3792d77f" providerId="LiveId" clId="{CACE8205-7147-475B-BF88-12CC114B4330}" dt="2022-03-12T14:52:40.294" v="3112" actId="478"/>
          <ac:picMkLst>
            <pc:docMk/>
            <pc:sldMk cId="2307201058" sldId="302"/>
            <ac:picMk id="5" creationId="{62E1BD14-3FD3-487E-A779-039B4B07929F}"/>
          </ac:picMkLst>
        </pc:picChg>
        <pc:picChg chg="add mod ord">
          <ac:chgData name="TANVIR ASHRAF" userId="e35142cb3792d77f" providerId="LiveId" clId="{CACE8205-7147-475B-BF88-12CC114B4330}" dt="2022-03-12T14:53:44.600" v="3116" actId="167"/>
          <ac:picMkLst>
            <pc:docMk/>
            <pc:sldMk cId="2307201058" sldId="302"/>
            <ac:picMk id="10" creationId="{CF9BADFD-E353-43A4-8270-C4E751EF30AC}"/>
          </ac:picMkLst>
        </pc:picChg>
        <pc:picChg chg="add mod">
          <ac:chgData name="TANVIR ASHRAF" userId="e35142cb3792d77f" providerId="LiveId" clId="{CACE8205-7147-475B-BF88-12CC114B4330}" dt="2022-03-13T07:10:58.080" v="4194" actId="14100"/>
          <ac:picMkLst>
            <pc:docMk/>
            <pc:sldMk cId="2307201058" sldId="302"/>
            <ac:picMk id="12" creationId="{8E7EA3B3-E230-4603-A00C-A8569FCD89E9}"/>
          </ac:picMkLst>
        </pc:picChg>
        <pc:picChg chg="add del mod">
          <ac:chgData name="TANVIR ASHRAF" userId="e35142cb3792d77f" providerId="LiveId" clId="{CACE8205-7147-475B-BF88-12CC114B4330}" dt="2022-03-13T07:08:09.651" v="4157" actId="478"/>
          <ac:picMkLst>
            <pc:docMk/>
            <pc:sldMk cId="2307201058" sldId="302"/>
            <ac:picMk id="13" creationId="{B287A4EE-7251-4C25-B1C1-DD2827C05A3F}"/>
          </ac:picMkLst>
        </pc:picChg>
        <pc:picChg chg="add mod">
          <ac:chgData name="TANVIR ASHRAF" userId="e35142cb3792d77f" providerId="LiveId" clId="{CACE8205-7147-475B-BF88-12CC114B4330}" dt="2022-03-13T07:11:39.591" v="4205" actId="14100"/>
          <ac:picMkLst>
            <pc:docMk/>
            <pc:sldMk cId="2307201058" sldId="302"/>
            <ac:picMk id="14" creationId="{C0A2D5A3-26B1-410B-AC1F-0ACC7FFE014B}"/>
          </ac:picMkLst>
        </pc:picChg>
        <pc:picChg chg="del">
          <ac:chgData name="TANVIR ASHRAF" userId="e35142cb3792d77f" providerId="LiveId" clId="{CACE8205-7147-475B-BF88-12CC114B4330}" dt="2022-03-12T14:48:18.259" v="3092" actId="478"/>
          <ac:picMkLst>
            <pc:docMk/>
            <pc:sldMk cId="2307201058" sldId="302"/>
            <ac:picMk id="14" creationId="{C8B13FFD-177E-4B85-BBBC-B8255001CCC0}"/>
          </ac:picMkLst>
        </pc:picChg>
        <pc:picChg chg="add del mod">
          <ac:chgData name="TANVIR ASHRAF" userId="e35142cb3792d77f" providerId="LiveId" clId="{CACE8205-7147-475B-BF88-12CC114B4330}" dt="2022-03-13T07:09:22.681" v="4177" actId="478"/>
          <ac:picMkLst>
            <pc:docMk/>
            <pc:sldMk cId="2307201058" sldId="302"/>
            <ac:picMk id="15" creationId="{0B186423-2648-4ED0-8DBA-5AB315634601}"/>
          </ac:picMkLst>
        </pc:picChg>
        <pc:picChg chg="del">
          <ac:chgData name="TANVIR ASHRAF" userId="e35142cb3792d77f" providerId="LiveId" clId="{CACE8205-7147-475B-BF88-12CC114B4330}" dt="2022-03-12T14:48:19.080" v="3093" actId="478"/>
          <ac:picMkLst>
            <pc:docMk/>
            <pc:sldMk cId="2307201058" sldId="302"/>
            <ac:picMk id="15" creationId="{1F5B7E14-111B-4BA3-B820-E864A267DA5F}"/>
          </ac:picMkLst>
        </pc:picChg>
        <pc:picChg chg="add mod">
          <ac:chgData name="TANVIR ASHRAF" userId="e35142cb3792d77f" providerId="LiveId" clId="{CACE8205-7147-475B-BF88-12CC114B4330}" dt="2022-03-13T07:11:36.634" v="4204" actId="14100"/>
          <ac:picMkLst>
            <pc:docMk/>
            <pc:sldMk cId="2307201058" sldId="302"/>
            <ac:picMk id="16" creationId="{E27BF97E-FD96-496B-B8A9-B36728AB5268}"/>
          </ac:picMkLst>
        </pc:picChg>
        <pc:picChg chg="del">
          <ac:chgData name="TANVIR ASHRAF" userId="e35142cb3792d77f" providerId="LiveId" clId="{CACE8205-7147-475B-BF88-12CC114B4330}" dt="2022-03-12T14:48:16.315" v="3090" actId="478"/>
          <ac:picMkLst>
            <pc:docMk/>
            <pc:sldMk cId="2307201058" sldId="302"/>
            <ac:picMk id="16" creationId="{E30A464B-4556-4535-9A9E-0265A4369483}"/>
          </ac:picMkLst>
        </pc:picChg>
        <pc:picChg chg="del">
          <ac:chgData name="TANVIR ASHRAF" userId="e35142cb3792d77f" providerId="LiveId" clId="{CACE8205-7147-475B-BF88-12CC114B4330}" dt="2022-03-12T14:48:17.255" v="3091" actId="478"/>
          <ac:picMkLst>
            <pc:docMk/>
            <pc:sldMk cId="2307201058" sldId="302"/>
            <ac:picMk id="17" creationId="{101F98C8-FADD-4671-A427-F4AF20DFDD96}"/>
          </ac:picMkLst>
        </pc:picChg>
      </pc:sldChg>
      <pc:sldChg chg="addSp delSp modSp add mod">
        <pc:chgData name="TANVIR ASHRAF" userId="e35142cb3792d77f" providerId="LiveId" clId="{CACE8205-7147-475B-BF88-12CC114B4330}" dt="2022-03-14T04:01:39.711" v="5839" actId="27636"/>
        <pc:sldMkLst>
          <pc:docMk/>
          <pc:sldMk cId="3523188592" sldId="303"/>
        </pc:sldMkLst>
        <pc:spChg chg="del mod">
          <ac:chgData name="TANVIR ASHRAF" userId="e35142cb3792d77f" providerId="LiveId" clId="{CACE8205-7147-475B-BF88-12CC114B4330}" dt="2022-03-13T00:55:10.297" v="3488" actId="478"/>
          <ac:spMkLst>
            <pc:docMk/>
            <pc:sldMk cId="3523188592" sldId="303"/>
            <ac:spMk id="2" creationId="{8469A10B-D9B2-44C0-88D2-B9C21411E5E2}"/>
          </ac:spMkLst>
        </pc:spChg>
        <pc:spChg chg="mod">
          <ac:chgData name="TANVIR ASHRAF" userId="e35142cb3792d77f" providerId="LiveId" clId="{CACE8205-7147-475B-BF88-12CC114B4330}" dt="2022-03-14T04:01:39.711" v="5839" actId="27636"/>
          <ac:spMkLst>
            <pc:docMk/>
            <pc:sldMk cId="3523188592" sldId="303"/>
            <ac:spMk id="3" creationId="{F9ADB42F-AE48-4323-897F-DB5A083BD103}"/>
          </ac:spMkLst>
        </pc:spChg>
        <pc:spChg chg="mod">
          <ac:chgData name="TANVIR ASHRAF" userId="e35142cb3792d77f" providerId="LiveId" clId="{CACE8205-7147-475B-BF88-12CC114B4330}" dt="2022-03-13T08:06:51.070" v="4975" actId="14100"/>
          <ac:spMkLst>
            <pc:docMk/>
            <pc:sldMk cId="3523188592" sldId="303"/>
            <ac:spMk id="9" creationId="{890F7762-BD37-4D33-9F80-1DA07B5E172E}"/>
          </ac:spMkLst>
        </pc:spChg>
        <pc:spChg chg="add mod">
          <ac:chgData name="TANVIR ASHRAF" userId="e35142cb3792d77f" providerId="LiveId" clId="{CACE8205-7147-475B-BF88-12CC114B4330}" dt="2022-03-13T01:00:32.039" v="3541" actId="1076"/>
          <ac:spMkLst>
            <pc:docMk/>
            <pc:sldMk cId="3523188592" sldId="303"/>
            <ac:spMk id="10" creationId="{829E1A6D-7957-4131-A55C-9FF3DFC48966}"/>
          </ac:spMkLst>
        </pc:spChg>
        <pc:spChg chg="add mod">
          <ac:chgData name="TANVIR ASHRAF" userId="e35142cb3792d77f" providerId="LiveId" clId="{CACE8205-7147-475B-BF88-12CC114B4330}" dt="2022-03-13T01:08:16.198" v="3623" actId="14100"/>
          <ac:spMkLst>
            <pc:docMk/>
            <pc:sldMk cId="3523188592" sldId="303"/>
            <ac:spMk id="11" creationId="{EE41F34E-9B2F-45B3-B8B3-2ADE151E6778}"/>
          </ac:spMkLst>
        </pc:spChg>
        <pc:spChg chg="mod">
          <ac:chgData name="TANVIR ASHRAF" userId="e35142cb3792d77f" providerId="LiveId" clId="{CACE8205-7147-475B-BF88-12CC114B4330}" dt="2022-03-13T00:55:20.551" v="3489" actId="113"/>
          <ac:spMkLst>
            <pc:docMk/>
            <pc:sldMk cId="3523188592" sldId="303"/>
            <ac:spMk id="12" creationId="{CDEEA71D-C3B3-45BB-A776-D17D92A58127}"/>
          </ac:spMkLst>
        </pc:spChg>
        <pc:spChg chg="del">
          <ac:chgData name="TANVIR ASHRAF" userId="e35142cb3792d77f" providerId="LiveId" clId="{CACE8205-7147-475B-BF88-12CC114B4330}" dt="2022-03-13T01:05:56.103" v="3557" actId="478"/>
          <ac:spMkLst>
            <pc:docMk/>
            <pc:sldMk cId="3523188592" sldId="303"/>
            <ac:spMk id="31" creationId="{17062A96-558D-4C39-934F-E2C50B64A6DB}"/>
          </ac:spMkLst>
        </pc:spChg>
        <pc:spChg chg="mod">
          <ac:chgData name="TANVIR ASHRAF" userId="e35142cb3792d77f" providerId="LiveId" clId="{CACE8205-7147-475B-BF88-12CC114B4330}" dt="2022-03-13T01:06:37.882" v="3563" actId="1076"/>
          <ac:spMkLst>
            <pc:docMk/>
            <pc:sldMk cId="3523188592" sldId="303"/>
            <ac:spMk id="34" creationId="{7A7FA912-23C1-46DA-B5EB-4FA6C59E6CCF}"/>
          </ac:spMkLst>
        </pc:spChg>
        <pc:picChg chg="add mod">
          <ac:chgData name="TANVIR ASHRAF" userId="e35142cb3792d77f" providerId="LiveId" clId="{CACE8205-7147-475B-BF88-12CC114B4330}" dt="2022-03-13T01:06:29.990" v="3562" actId="208"/>
          <ac:picMkLst>
            <pc:docMk/>
            <pc:sldMk cId="3523188592" sldId="303"/>
            <ac:picMk id="5" creationId="{8BFC1400-FB46-4331-8D5D-1C96FE64276F}"/>
          </ac:picMkLst>
        </pc:picChg>
        <pc:picChg chg="add mod">
          <ac:chgData name="TANVIR ASHRAF" userId="e35142cb3792d77f" providerId="LiveId" clId="{CACE8205-7147-475B-BF88-12CC114B4330}" dt="2022-03-13T01:01:01.566" v="3552" actId="14100"/>
          <ac:picMkLst>
            <pc:docMk/>
            <pc:sldMk cId="3523188592" sldId="303"/>
            <ac:picMk id="7" creationId="{805E2ED5-326E-4A90-926C-E7F780458151}"/>
          </ac:picMkLst>
        </pc:picChg>
        <pc:picChg chg="del">
          <ac:chgData name="TANVIR ASHRAF" userId="e35142cb3792d77f" providerId="LiveId" clId="{CACE8205-7147-475B-BF88-12CC114B4330}" dt="2022-03-13T00:55:01.377" v="3484" actId="478"/>
          <ac:picMkLst>
            <pc:docMk/>
            <pc:sldMk cId="3523188592" sldId="303"/>
            <ac:picMk id="14" creationId="{8589E681-FB1C-47B8-8313-AEF8342C86CE}"/>
          </ac:picMkLst>
        </pc:picChg>
        <pc:picChg chg="del">
          <ac:chgData name="TANVIR ASHRAF" userId="e35142cb3792d77f" providerId="LiveId" clId="{CACE8205-7147-475B-BF88-12CC114B4330}" dt="2022-03-13T00:55:03.210" v="3485" actId="478"/>
          <ac:picMkLst>
            <pc:docMk/>
            <pc:sldMk cId="3523188592" sldId="303"/>
            <ac:picMk id="15" creationId="{8E3F6B94-39CD-47B6-B929-33CADE03A6E4}"/>
          </ac:picMkLst>
        </pc:picChg>
        <pc:picChg chg="del">
          <ac:chgData name="TANVIR ASHRAF" userId="e35142cb3792d77f" providerId="LiveId" clId="{CACE8205-7147-475B-BF88-12CC114B4330}" dt="2022-03-13T00:55:05.550" v="3486" actId="478"/>
          <ac:picMkLst>
            <pc:docMk/>
            <pc:sldMk cId="3523188592" sldId="303"/>
            <ac:picMk id="16" creationId="{1799B5D1-97E4-4DE2-BFDF-5A90B9388D49}"/>
          </ac:picMkLst>
        </pc:picChg>
        <pc:picChg chg="add del mod">
          <ac:chgData name="TANVIR ASHRAF" userId="e35142cb3792d77f" providerId="LiveId" clId="{CACE8205-7147-475B-BF88-12CC114B4330}" dt="2022-03-13T00:56:31.084" v="3498" actId="478"/>
          <ac:picMkLst>
            <pc:docMk/>
            <pc:sldMk cId="3523188592" sldId="303"/>
            <ac:picMk id="17" creationId="{5B63A930-CC0B-451E-8066-32A4F146BA10}"/>
          </ac:picMkLst>
        </pc:picChg>
        <pc:picChg chg="add mod">
          <ac:chgData name="TANVIR ASHRAF" userId="e35142cb3792d77f" providerId="LiveId" clId="{CACE8205-7147-475B-BF88-12CC114B4330}" dt="2022-03-13T01:00:50.623" v="3546" actId="14100"/>
          <ac:picMkLst>
            <pc:docMk/>
            <pc:sldMk cId="3523188592" sldId="303"/>
            <ac:picMk id="18" creationId="{08AAB688-38D0-4CE7-8C33-6E88DBB4E5CD}"/>
          </ac:picMkLst>
        </pc:picChg>
      </pc:sldChg>
      <pc:sldChg chg="addSp delSp modSp add mod">
        <pc:chgData name="TANVIR ASHRAF" userId="e35142cb3792d77f" providerId="LiveId" clId="{CACE8205-7147-475B-BF88-12CC114B4330}" dt="2022-03-13T07:25:31.530" v="4394" actId="20577"/>
        <pc:sldMkLst>
          <pc:docMk/>
          <pc:sldMk cId="3069934802" sldId="304"/>
        </pc:sldMkLst>
        <pc:spChg chg="mod">
          <ac:chgData name="TANVIR ASHRAF" userId="e35142cb3792d77f" providerId="LiveId" clId="{CACE8205-7147-475B-BF88-12CC114B4330}" dt="2022-03-13T07:25:31.530" v="4394" actId="20577"/>
          <ac:spMkLst>
            <pc:docMk/>
            <pc:sldMk cId="3069934802" sldId="304"/>
            <ac:spMk id="2" creationId="{345C5720-51D4-4632-91CD-936B8AB96750}"/>
          </ac:spMkLst>
        </pc:spChg>
        <pc:spChg chg="mod">
          <ac:chgData name="TANVIR ASHRAF" userId="e35142cb3792d77f" providerId="LiveId" clId="{CACE8205-7147-475B-BF88-12CC114B4330}" dt="2022-03-13T07:25:20.431" v="4392" actId="14100"/>
          <ac:spMkLst>
            <pc:docMk/>
            <pc:sldMk cId="3069934802" sldId="304"/>
            <ac:spMk id="7" creationId="{02C6628C-972C-4717-AAF3-D882B30F6658}"/>
          </ac:spMkLst>
        </pc:spChg>
        <pc:spChg chg="mod">
          <ac:chgData name="TANVIR ASHRAF" userId="e35142cb3792d77f" providerId="LiveId" clId="{CACE8205-7147-475B-BF88-12CC114B4330}" dt="2022-03-13T07:21:02.991" v="4334" actId="14100"/>
          <ac:spMkLst>
            <pc:docMk/>
            <pc:sldMk cId="3069934802" sldId="304"/>
            <ac:spMk id="8" creationId="{79E10C2A-5384-4986-B091-0A9D44920E7E}"/>
          </ac:spMkLst>
        </pc:spChg>
        <pc:spChg chg="mod">
          <ac:chgData name="TANVIR ASHRAF" userId="e35142cb3792d77f" providerId="LiveId" clId="{CACE8205-7147-475B-BF88-12CC114B4330}" dt="2022-03-13T07:13:13.061" v="4216" actId="1076"/>
          <ac:spMkLst>
            <pc:docMk/>
            <pc:sldMk cId="3069934802" sldId="304"/>
            <ac:spMk id="11" creationId="{B0EF673C-11E6-4850-BD65-0C3FD3FC46BC}"/>
          </ac:spMkLst>
        </pc:spChg>
        <pc:spChg chg="add mod">
          <ac:chgData name="TANVIR ASHRAF" userId="e35142cb3792d77f" providerId="LiveId" clId="{CACE8205-7147-475B-BF88-12CC114B4330}" dt="2022-03-13T07:21:11.701" v="4336" actId="14100"/>
          <ac:spMkLst>
            <pc:docMk/>
            <pc:sldMk cId="3069934802" sldId="304"/>
            <ac:spMk id="15" creationId="{E6D72EC1-34E4-4D08-8E92-E9A691CA15DA}"/>
          </ac:spMkLst>
        </pc:spChg>
        <pc:spChg chg="add mod">
          <ac:chgData name="TANVIR ASHRAF" userId="e35142cb3792d77f" providerId="LiveId" clId="{CACE8205-7147-475B-BF88-12CC114B4330}" dt="2022-03-13T07:21:15.031" v="4340" actId="1038"/>
          <ac:spMkLst>
            <pc:docMk/>
            <pc:sldMk cId="3069934802" sldId="304"/>
            <ac:spMk id="18" creationId="{2AAA97AC-C8E3-4C77-A248-7D56EEB89C8F}"/>
          </ac:spMkLst>
        </pc:spChg>
        <pc:picChg chg="del">
          <ac:chgData name="TANVIR ASHRAF" userId="e35142cb3792d77f" providerId="LiveId" clId="{CACE8205-7147-475B-BF88-12CC114B4330}" dt="2022-03-13T07:12:29.341" v="4211" actId="478"/>
          <ac:picMkLst>
            <pc:docMk/>
            <pc:sldMk cId="3069934802" sldId="304"/>
            <ac:picMk id="5" creationId="{39D63B09-4F22-45FD-BCB3-047D6F5B37E3}"/>
          </ac:picMkLst>
        </pc:picChg>
        <pc:picChg chg="add mod ord">
          <ac:chgData name="TANVIR ASHRAF" userId="e35142cb3792d77f" providerId="LiveId" clId="{CACE8205-7147-475B-BF88-12CC114B4330}" dt="2022-03-13T07:13:07.569" v="4215" actId="167"/>
          <ac:picMkLst>
            <pc:docMk/>
            <pc:sldMk cId="3069934802" sldId="304"/>
            <ac:picMk id="6" creationId="{1D851BA6-005B-441B-8ACB-95813BFA2859}"/>
          </ac:picMkLst>
        </pc:picChg>
        <pc:picChg chg="del">
          <ac:chgData name="TANVIR ASHRAF" userId="e35142cb3792d77f" providerId="LiveId" clId="{CACE8205-7147-475B-BF88-12CC114B4330}" dt="2022-03-13T07:12:21.620" v="4207" actId="478"/>
          <ac:picMkLst>
            <pc:docMk/>
            <pc:sldMk cId="3069934802" sldId="304"/>
            <ac:picMk id="9" creationId="{4BAC71AF-D117-4C50-9E51-0E3ACEC223C3}"/>
          </ac:picMkLst>
        </pc:picChg>
        <pc:picChg chg="del">
          <ac:chgData name="TANVIR ASHRAF" userId="e35142cb3792d77f" providerId="LiveId" clId="{CACE8205-7147-475B-BF88-12CC114B4330}" dt="2022-03-13T07:12:25.591" v="4209" actId="478"/>
          <ac:picMkLst>
            <pc:docMk/>
            <pc:sldMk cId="3069934802" sldId="304"/>
            <ac:picMk id="10" creationId="{6B7D7C71-7FBF-4467-88D5-E61E479548A9}"/>
          </ac:picMkLst>
        </pc:picChg>
        <pc:picChg chg="del">
          <ac:chgData name="TANVIR ASHRAF" userId="e35142cb3792d77f" providerId="LiveId" clId="{CACE8205-7147-475B-BF88-12CC114B4330}" dt="2022-03-13T07:12:23.360" v="4208" actId="478"/>
          <ac:picMkLst>
            <pc:docMk/>
            <pc:sldMk cId="3069934802" sldId="304"/>
            <ac:picMk id="12" creationId="{7C8A8387-BF3A-4859-85C9-AE1E1E5163C8}"/>
          </ac:picMkLst>
        </pc:picChg>
        <pc:picChg chg="add del mod">
          <ac:chgData name="TANVIR ASHRAF" userId="e35142cb3792d77f" providerId="LiveId" clId="{CACE8205-7147-475B-BF88-12CC114B4330}" dt="2022-03-13T07:18:16.341" v="4293" actId="478"/>
          <ac:picMkLst>
            <pc:docMk/>
            <pc:sldMk cId="3069934802" sldId="304"/>
            <ac:picMk id="13" creationId="{5D291DC9-D5B1-45A7-805C-027B5FFCBBB9}"/>
          </ac:picMkLst>
        </pc:picChg>
        <pc:picChg chg="add mod">
          <ac:chgData name="TANVIR ASHRAF" userId="e35142cb3792d77f" providerId="LiveId" clId="{CACE8205-7147-475B-BF88-12CC114B4330}" dt="2022-03-13T07:20:31.260" v="4320" actId="14100"/>
          <ac:picMkLst>
            <pc:docMk/>
            <pc:sldMk cId="3069934802" sldId="304"/>
            <ac:picMk id="14" creationId="{1475CF17-B5F3-4CF0-AD0F-FD7053F7E083}"/>
          </ac:picMkLst>
        </pc:picChg>
        <pc:picChg chg="add mod">
          <ac:chgData name="TANVIR ASHRAF" userId="e35142cb3792d77f" providerId="LiveId" clId="{CACE8205-7147-475B-BF88-12CC114B4330}" dt="2022-03-13T07:18:31.280" v="4297" actId="14100"/>
          <ac:picMkLst>
            <pc:docMk/>
            <pc:sldMk cId="3069934802" sldId="304"/>
            <ac:picMk id="16" creationId="{AB1C36E4-C914-40AE-98D8-A84447522D77}"/>
          </ac:picMkLst>
        </pc:picChg>
        <pc:picChg chg="add mod">
          <ac:chgData name="TANVIR ASHRAF" userId="e35142cb3792d77f" providerId="LiveId" clId="{CACE8205-7147-475B-BF88-12CC114B4330}" dt="2022-03-13T07:20:27.441" v="4319" actId="14100"/>
          <ac:picMkLst>
            <pc:docMk/>
            <pc:sldMk cId="3069934802" sldId="304"/>
            <ac:picMk id="17" creationId="{8653C338-6208-4D42-A98F-B9CE7FE16221}"/>
          </ac:picMkLst>
        </pc:picChg>
      </pc:sldChg>
      <pc:sldChg chg="addSp delSp modSp add mod">
        <pc:chgData name="TANVIR ASHRAF" userId="e35142cb3792d77f" providerId="LiveId" clId="{CACE8205-7147-475B-BF88-12CC114B4330}" dt="2022-03-13T07:24:54.581" v="4383" actId="14100"/>
        <pc:sldMkLst>
          <pc:docMk/>
          <pc:sldMk cId="3459544852" sldId="305"/>
        </pc:sldMkLst>
        <pc:spChg chg="mod">
          <ac:chgData name="TANVIR ASHRAF" userId="e35142cb3792d77f" providerId="LiveId" clId="{CACE8205-7147-475B-BF88-12CC114B4330}" dt="2022-03-13T07:23:47.510" v="4371" actId="20577"/>
          <ac:spMkLst>
            <pc:docMk/>
            <pc:sldMk cId="3459544852" sldId="305"/>
            <ac:spMk id="2" creationId="{345C5720-51D4-4632-91CD-936B8AB96750}"/>
          </ac:spMkLst>
        </pc:spChg>
        <pc:spChg chg="mod">
          <ac:chgData name="TANVIR ASHRAF" userId="e35142cb3792d77f" providerId="LiveId" clId="{CACE8205-7147-475B-BF88-12CC114B4330}" dt="2022-03-13T07:23:55.751" v="4373" actId="14100"/>
          <ac:spMkLst>
            <pc:docMk/>
            <pc:sldMk cId="3459544852" sldId="305"/>
            <ac:spMk id="7" creationId="{02C6628C-972C-4717-AAF3-D882B30F6658}"/>
          </ac:spMkLst>
        </pc:spChg>
        <pc:spChg chg="del">
          <ac:chgData name="TANVIR ASHRAF" userId="e35142cb3792d77f" providerId="LiveId" clId="{CACE8205-7147-475B-BF88-12CC114B4330}" dt="2022-03-13T07:22:51.021" v="4347" actId="478"/>
          <ac:spMkLst>
            <pc:docMk/>
            <pc:sldMk cId="3459544852" sldId="305"/>
            <ac:spMk id="8" creationId="{79E10C2A-5384-4986-B091-0A9D44920E7E}"/>
          </ac:spMkLst>
        </pc:spChg>
        <pc:spChg chg="mod">
          <ac:chgData name="TANVIR ASHRAF" userId="e35142cb3792d77f" providerId="LiveId" clId="{CACE8205-7147-475B-BF88-12CC114B4330}" dt="2022-03-13T07:24:38.241" v="4380" actId="1076"/>
          <ac:spMkLst>
            <pc:docMk/>
            <pc:sldMk cId="3459544852" sldId="305"/>
            <ac:spMk id="11" creationId="{B0EF673C-11E6-4850-BD65-0C3FD3FC46BC}"/>
          </ac:spMkLst>
        </pc:spChg>
        <pc:spChg chg="mod">
          <ac:chgData name="TANVIR ASHRAF" userId="e35142cb3792d77f" providerId="LiveId" clId="{CACE8205-7147-475B-BF88-12CC114B4330}" dt="2022-03-13T07:24:48.381" v="4381" actId="1076"/>
          <ac:spMkLst>
            <pc:docMk/>
            <pc:sldMk cId="3459544852" sldId="305"/>
            <ac:spMk id="15" creationId="{E6D72EC1-34E4-4D08-8E92-E9A691CA15DA}"/>
          </ac:spMkLst>
        </pc:spChg>
        <pc:spChg chg="del mod">
          <ac:chgData name="TANVIR ASHRAF" userId="e35142cb3792d77f" providerId="LiveId" clId="{CACE8205-7147-475B-BF88-12CC114B4330}" dt="2022-03-13T07:22:56.251" v="4349" actId="478"/>
          <ac:spMkLst>
            <pc:docMk/>
            <pc:sldMk cId="3459544852" sldId="305"/>
            <ac:spMk id="18" creationId="{2AAA97AC-C8E3-4C77-A248-7D56EEB89C8F}"/>
          </ac:spMkLst>
        </pc:spChg>
        <pc:picChg chg="add mod ord">
          <ac:chgData name="TANVIR ASHRAF" userId="e35142cb3792d77f" providerId="LiveId" clId="{CACE8205-7147-475B-BF88-12CC114B4330}" dt="2022-03-13T07:24:31.215" v="4379" actId="167"/>
          <ac:picMkLst>
            <pc:docMk/>
            <pc:sldMk cId="3459544852" sldId="305"/>
            <ac:picMk id="5" creationId="{EA70F22C-CF6B-4B8D-A7DF-F27844ECCA4D}"/>
          </ac:picMkLst>
        </pc:picChg>
        <pc:picChg chg="del">
          <ac:chgData name="TANVIR ASHRAF" userId="e35142cb3792d77f" providerId="LiveId" clId="{CACE8205-7147-475B-BF88-12CC114B4330}" dt="2022-03-13T07:24:02.351" v="4375" actId="478"/>
          <ac:picMkLst>
            <pc:docMk/>
            <pc:sldMk cId="3459544852" sldId="305"/>
            <ac:picMk id="6" creationId="{1D851BA6-005B-441B-8ACB-95813BFA2859}"/>
          </ac:picMkLst>
        </pc:picChg>
        <pc:picChg chg="add mod">
          <ac:chgData name="TANVIR ASHRAF" userId="e35142cb3792d77f" providerId="LiveId" clId="{CACE8205-7147-475B-BF88-12CC114B4330}" dt="2022-03-13T07:24:54.581" v="4383" actId="14100"/>
          <ac:picMkLst>
            <pc:docMk/>
            <pc:sldMk cId="3459544852" sldId="305"/>
            <ac:picMk id="13" creationId="{CD493176-F266-4ABE-B6E3-51E33D88F802}"/>
          </ac:picMkLst>
        </pc:picChg>
        <pc:picChg chg="del">
          <ac:chgData name="TANVIR ASHRAF" userId="e35142cb3792d77f" providerId="LiveId" clId="{CACE8205-7147-475B-BF88-12CC114B4330}" dt="2022-03-13T07:22:41.671" v="4344" actId="478"/>
          <ac:picMkLst>
            <pc:docMk/>
            <pc:sldMk cId="3459544852" sldId="305"/>
            <ac:picMk id="14" creationId="{1475CF17-B5F3-4CF0-AD0F-FD7053F7E083}"/>
          </ac:picMkLst>
        </pc:picChg>
        <pc:picChg chg="del">
          <ac:chgData name="TANVIR ASHRAF" userId="e35142cb3792d77f" providerId="LiveId" clId="{CACE8205-7147-475B-BF88-12CC114B4330}" dt="2022-03-13T07:22:37.080" v="4342" actId="478"/>
          <ac:picMkLst>
            <pc:docMk/>
            <pc:sldMk cId="3459544852" sldId="305"/>
            <ac:picMk id="16" creationId="{AB1C36E4-C914-40AE-98D8-A84447522D77}"/>
          </ac:picMkLst>
        </pc:picChg>
        <pc:picChg chg="del">
          <ac:chgData name="TANVIR ASHRAF" userId="e35142cb3792d77f" providerId="LiveId" clId="{CACE8205-7147-475B-BF88-12CC114B4330}" dt="2022-03-13T07:22:39.171" v="4343" actId="478"/>
          <ac:picMkLst>
            <pc:docMk/>
            <pc:sldMk cId="3459544852" sldId="305"/>
            <ac:picMk id="17" creationId="{8653C338-6208-4D42-A98F-B9CE7FE16221}"/>
          </ac:picMkLst>
        </pc:picChg>
      </pc:sldChg>
      <pc:sldChg chg="addSp delSp modSp add mod">
        <pc:chgData name="TANVIR ASHRAF" userId="e35142cb3792d77f" providerId="LiveId" clId="{CACE8205-7147-475B-BF88-12CC114B4330}" dt="2022-03-14T04:09:37.083" v="5947" actId="115"/>
        <pc:sldMkLst>
          <pc:docMk/>
          <pc:sldMk cId="3012644504" sldId="306"/>
        </pc:sldMkLst>
        <pc:spChg chg="add mod">
          <ac:chgData name="TANVIR ASHRAF" userId="e35142cb3792d77f" providerId="LiveId" clId="{CACE8205-7147-475B-BF88-12CC114B4330}" dt="2022-03-14T03:45:38.408" v="5785" actId="1076"/>
          <ac:spMkLst>
            <pc:docMk/>
            <pc:sldMk cId="3012644504" sldId="306"/>
            <ac:spMk id="2" creationId="{0412A74F-DA5B-464B-8C83-DD8B03A7E83A}"/>
          </ac:spMkLst>
        </pc:spChg>
        <pc:spChg chg="add mod">
          <ac:chgData name="TANVIR ASHRAF" userId="e35142cb3792d77f" providerId="LiveId" clId="{CACE8205-7147-475B-BF88-12CC114B4330}" dt="2022-03-14T03:46:25.372" v="5792" actId="1076"/>
          <ac:spMkLst>
            <pc:docMk/>
            <pc:sldMk cId="3012644504" sldId="306"/>
            <ac:spMk id="5" creationId="{B64D2354-02C1-4969-ABCA-9350033B46BA}"/>
          </ac:spMkLst>
        </pc:spChg>
        <pc:spChg chg="mod">
          <ac:chgData name="TANVIR ASHRAF" userId="e35142cb3792d77f" providerId="LiveId" clId="{CACE8205-7147-475B-BF88-12CC114B4330}" dt="2022-03-13T07:27:24.690" v="4429" actId="14100"/>
          <ac:spMkLst>
            <pc:docMk/>
            <pc:sldMk cId="3012644504" sldId="306"/>
            <ac:spMk id="7" creationId="{02C6628C-972C-4717-AAF3-D882B30F6658}"/>
          </ac:spMkLst>
        </pc:spChg>
        <pc:spChg chg="add mod">
          <ac:chgData name="TANVIR ASHRAF" userId="e35142cb3792d77f" providerId="LiveId" clId="{CACE8205-7147-475B-BF88-12CC114B4330}" dt="2022-03-14T03:45:55.070" v="5787" actId="14100"/>
          <ac:spMkLst>
            <pc:docMk/>
            <pc:sldMk cId="3012644504" sldId="306"/>
            <ac:spMk id="9" creationId="{416D8120-ABF7-478F-93B9-8031F7C2B39B}"/>
          </ac:spMkLst>
        </pc:spChg>
        <pc:spChg chg="add del mod">
          <ac:chgData name="TANVIR ASHRAF" userId="e35142cb3792d77f" providerId="LiveId" clId="{CACE8205-7147-475B-BF88-12CC114B4330}" dt="2022-03-14T03:05:40.543" v="5496"/>
          <ac:spMkLst>
            <pc:docMk/>
            <pc:sldMk cId="3012644504" sldId="306"/>
            <ac:spMk id="10" creationId="{5C7C55BF-A549-43F3-A820-A191D6ADFB68}"/>
          </ac:spMkLst>
        </pc:spChg>
        <pc:spChg chg="mod ord">
          <ac:chgData name="TANVIR ASHRAF" userId="e35142cb3792d77f" providerId="LiveId" clId="{CACE8205-7147-475B-BF88-12CC114B4330}" dt="2022-03-14T04:08:27.079" v="5941" actId="1076"/>
          <ac:spMkLst>
            <pc:docMk/>
            <pc:sldMk cId="3012644504" sldId="306"/>
            <ac:spMk id="11" creationId="{B0EF673C-11E6-4850-BD65-0C3FD3FC46BC}"/>
          </ac:spMkLst>
        </pc:spChg>
        <pc:spChg chg="add del mod">
          <ac:chgData name="TANVIR ASHRAF" userId="e35142cb3792d77f" providerId="LiveId" clId="{CACE8205-7147-475B-BF88-12CC114B4330}" dt="2022-03-14T01:38:44.217" v="5367" actId="21"/>
          <ac:spMkLst>
            <pc:docMk/>
            <pc:sldMk cId="3012644504" sldId="306"/>
            <ac:spMk id="12" creationId="{9F52BED4-5956-4619-99DB-37DF22BE28A5}"/>
          </ac:spMkLst>
        </pc:spChg>
        <pc:spChg chg="add del mod">
          <ac:chgData name="TANVIR ASHRAF" userId="e35142cb3792d77f" providerId="LiveId" clId="{CACE8205-7147-475B-BF88-12CC114B4330}" dt="2022-03-14T03:30:21.037" v="5522" actId="478"/>
          <ac:spMkLst>
            <pc:docMk/>
            <pc:sldMk cId="3012644504" sldId="306"/>
            <ac:spMk id="12" creationId="{BC19D019-D27F-4F90-8579-052FBE10E770}"/>
          </ac:spMkLst>
        </pc:spChg>
        <pc:spChg chg="add del mod">
          <ac:chgData name="TANVIR ASHRAF" userId="e35142cb3792d77f" providerId="LiveId" clId="{CACE8205-7147-475B-BF88-12CC114B4330}" dt="2022-03-14T01:38:59.406" v="5371" actId="21"/>
          <ac:spMkLst>
            <pc:docMk/>
            <pc:sldMk cId="3012644504" sldId="306"/>
            <ac:spMk id="13" creationId="{9138AD2B-D16B-46CC-9120-D51E2125965C}"/>
          </ac:spMkLst>
        </pc:spChg>
        <pc:spChg chg="add mod">
          <ac:chgData name="TANVIR ASHRAF" userId="e35142cb3792d77f" providerId="LiveId" clId="{CACE8205-7147-475B-BF88-12CC114B4330}" dt="2022-03-14T03:46:18.879" v="5791" actId="1076"/>
          <ac:spMkLst>
            <pc:docMk/>
            <pc:sldMk cId="3012644504" sldId="306"/>
            <ac:spMk id="13" creationId="{D71C3F18-B0F5-43A0-8321-461BAD1118B9}"/>
          </ac:spMkLst>
        </pc:spChg>
        <pc:spChg chg="mod">
          <ac:chgData name="TANVIR ASHRAF" userId="e35142cb3792d77f" providerId="LiveId" clId="{CACE8205-7147-475B-BF88-12CC114B4330}" dt="2022-03-14T01:41:22.610" v="5397" actId="1076"/>
          <ac:spMkLst>
            <pc:docMk/>
            <pc:sldMk cId="3012644504" sldId="306"/>
            <ac:spMk id="14" creationId="{8F752EE6-A9B0-479F-817E-5DE547DD15E8}"/>
          </ac:spMkLst>
        </pc:spChg>
        <pc:spChg chg="add mod">
          <ac:chgData name="TANVIR ASHRAF" userId="e35142cb3792d77f" providerId="LiveId" clId="{CACE8205-7147-475B-BF88-12CC114B4330}" dt="2022-03-14T03:45:21.606" v="5782" actId="1076"/>
          <ac:spMkLst>
            <pc:docMk/>
            <pc:sldMk cId="3012644504" sldId="306"/>
            <ac:spMk id="15" creationId="{2A39E78B-0F3B-4EE7-AFB4-AB826902F221}"/>
          </ac:spMkLst>
        </pc:spChg>
        <pc:spChg chg="add del mod">
          <ac:chgData name="TANVIR ASHRAF" userId="e35142cb3792d77f" providerId="LiveId" clId="{CACE8205-7147-475B-BF88-12CC114B4330}" dt="2022-03-14T01:37:11.166" v="5336"/>
          <ac:spMkLst>
            <pc:docMk/>
            <pc:sldMk cId="3012644504" sldId="306"/>
            <ac:spMk id="15" creationId="{9D0FFC3C-BFD3-474D-AA6A-3B4154329087}"/>
          </ac:spMkLst>
        </pc:spChg>
        <pc:spChg chg="del mod">
          <ac:chgData name="TANVIR ASHRAF" userId="e35142cb3792d77f" providerId="LiveId" clId="{CACE8205-7147-475B-BF88-12CC114B4330}" dt="2022-03-13T07:27:31.800" v="4432" actId="478"/>
          <ac:spMkLst>
            <pc:docMk/>
            <pc:sldMk cId="3012644504" sldId="306"/>
            <ac:spMk id="15" creationId="{BE96DE44-6623-4AD5-93B9-509621774F30}"/>
          </ac:spMkLst>
        </pc:spChg>
        <pc:spChg chg="add del mod">
          <ac:chgData name="TANVIR ASHRAF" userId="e35142cb3792d77f" providerId="LiveId" clId="{CACE8205-7147-475B-BF88-12CC114B4330}" dt="2022-03-14T01:39:16.622" v="5374" actId="21"/>
          <ac:spMkLst>
            <pc:docMk/>
            <pc:sldMk cId="3012644504" sldId="306"/>
            <ac:spMk id="19" creationId="{701EB173-7882-4D56-9C6D-EB32DDD97D2C}"/>
          </ac:spMkLst>
        </pc:spChg>
        <pc:spChg chg="add mod">
          <ac:chgData name="TANVIR ASHRAF" userId="e35142cb3792d77f" providerId="LiveId" clId="{CACE8205-7147-475B-BF88-12CC114B4330}" dt="2022-03-14T04:09:37.083" v="5947" actId="115"/>
          <ac:spMkLst>
            <pc:docMk/>
            <pc:sldMk cId="3012644504" sldId="306"/>
            <ac:spMk id="20" creationId="{97279D57-5A4A-4D52-856D-B2B6D17C5A5D}"/>
          </ac:spMkLst>
        </pc:spChg>
        <pc:spChg chg="add del mod">
          <ac:chgData name="TANVIR ASHRAF" userId="e35142cb3792d77f" providerId="LiveId" clId="{CACE8205-7147-475B-BF88-12CC114B4330}" dt="2022-03-14T01:37:17.876" v="5338"/>
          <ac:spMkLst>
            <pc:docMk/>
            <pc:sldMk cId="3012644504" sldId="306"/>
            <ac:spMk id="21" creationId="{72BB034B-AB1C-478A-A1B6-28A915D02489}"/>
          </ac:spMkLst>
        </pc:spChg>
        <pc:picChg chg="add mod ord">
          <ac:chgData name="TANVIR ASHRAF" userId="e35142cb3792d77f" providerId="LiveId" clId="{CACE8205-7147-475B-BF88-12CC114B4330}" dt="2022-03-13T07:33:04.650" v="4496" actId="1076"/>
          <ac:picMkLst>
            <pc:docMk/>
            <pc:sldMk cId="3012644504" sldId="306"/>
            <ac:picMk id="4" creationId="{850A8409-46AC-4925-92DB-94D9C6A0BE47}"/>
          </ac:picMkLst>
        </pc:picChg>
        <pc:picChg chg="del">
          <ac:chgData name="TANVIR ASHRAF" userId="e35142cb3792d77f" providerId="LiveId" clId="{CACE8205-7147-475B-BF88-12CC114B4330}" dt="2022-03-13T07:27:35.091" v="4434" actId="478"/>
          <ac:picMkLst>
            <pc:docMk/>
            <pc:sldMk cId="3012644504" sldId="306"/>
            <ac:picMk id="5" creationId="{A03928BA-FC9C-41EE-B45D-30244161999D}"/>
          </ac:picMkLst>
        </pc:picChg>
        <pc:picChg chg="add mod ord">
          <ac:chgData name="TANVIR ASHRAF" userId="e35142cb3792d77f" providerId="LiveId" clId="{CACE8205-7147-475B-BF88-12CC114B4330}" dt="2022-03-14T04:08:18.699" v="5940"/>
          <ac:picMkLst>
            <pc:docMk/>
            <pc:sldMk cId="3012644504" sldId="306"/>
            <ac:picMk id="8" creationId="{1FAB0FE6-76D4-4DF3-BA51-BF71497C1522}"/>
          </ac:picMkLst>
        </pc:picChg>
        <pc:picChg chg="add del mod ord">
          <ac:chgData name="TANVIR ASHRAF" userId="e35142cb3792d77f" providerId="LiveId" clId="{CACE8205-7147-475B-BF88-12CC114B4330}" dt="2022-03-13T07:31:38.740" v="4473" actId="478"/>
          <ac:picMkLst>
            <pc:docMk/>
            <pc:sldMk cId="3012644504" sldId="306"/>
            <ac:picMk id="8" creationId="{DC3FD231-8F0F-4D69-BC43-63BFEB30E633}"/>
          </ac:picMkLst>
        </pc:picChg>
        <pc:picChg chg="add del mod ord">
          <ac:chgData name="TANVIR ASHRAF" userId="e35142cb3792d77f" providerId="LiveId" clId="{CACE8205-7147-475B-BF88-12CC114B4330}" dt="2022-03-13T07:33:31.191" v="4504" actId="478"/>
          <ac:picMkLst>
            <pc:docMk/>
            <pc:sldMk cId="3012644504" sldId="306"/>
            <ac:picMk id="10" creationId="{C9C50F00-9CCD-4ADC-8F6D-FFFC46840364}"/>
          </ac:picMkLst>
        </pc:picChg>
        <pc:picChg chg="add del mod">
          <ac:chgData name="TANVIR ASHRAF" userId="e35142cb3792d77f" providerId="LiveId" clId="{CACE8205-7147-475B-BF88-12CC114B4330}" dt="2022-03-14T01:38:23.374" v="5361" actId="21"/>
          <ac:picMkLst>
            <pc:docMk/>
            <pc:sldMk cId="3012644504" sldId="306"/>
            <ac:picMk id="16" creationId="{516282CC-4B3A-441F-8965-7498D0E8E65D}"/>
          </ac:picMkLst>
        </pc:picChg>
        <pc:picChg chg="add del mod">
          <ac:chgData name="TANVIR ASHRAF" userId="e35142cb3792d77f" providerId="LiveId" clId="{CACE8205-7147-475B-BF88-12CC114B4330}" dt="2022-03-14T01:38:28.585" v="5363" actId="21"/>
          <ac:picMkLst>
            <pc:docMk/>
            <pc:sldMk cId="3012644504" sldId="306"/>
            <ac:picMk id="17" creationId="{7A6F9FFB-7C87-478C-A577-F8ADB39A1ABF}"/>
          </ac:picMkLst>
        </pc:picChg>
        <pc:picChg chg="add del mod">
          <ac:chgData name="TANVIR ASHRAF" userId="e35142cb3792d77f" providerId="LiveId" clId="{CACE8205-7147-475B-BF88-12CC114B4330}" dt="2022-03-14T01:38:34.005" v="5365" actId="21"/>
          <ac:picMkLst>
            <pc:docMk/>
            <pc:sldMk cId="3012644504" sldId="306"/>
            <ac:picMk id="18" creationId="{F13A5700-1856-4F5B-B2DB-23D901EC5F51}"/>
          </ac:picMkLst>
        </pc:picChg>
      </pc:sldChg>
      <pc:sldChg chg="addSp delSp modSp add mod">
        <pc:chgData name="TANVIR ASHRAF" userId="e35142cb3792d77f" providerId="LiveId" clId="{CACE8205-7147-475B-BF88-12CC114B4330}" dt="2022-03-14T04:03:40.172" v="5872" actId="14100"/>
        <pc:sldMkLst>
          <pc:docMk/>
          <pc:sldMk cId="3868482409" sldId="307"/>
        </pc:sldMkLst>
        <pc:spChg chg="mod">
          <ac:chgData name="TANVIR ASHRAF" userId="e35142cb3792d77f" providerId="LiveId" clId="{CACE8205-7147-475B-BF88-12CC114B4330}" dt="2022-03-14T04:03:40.172" v="5872" actId="14100"/>
          <ac:spMkLst>
            <pc:docMk/>
            <pc:sldMk cId="3868482409" sldId="307"/>
            <ac:spMk id="7" creationId="{02C6628C-972C-4717-AAF3-D882B30F6658}"/>
          </ac:spMkLst>
        </pc:spChg>
        <pc:spChg chg="mod">
          <ac:chgData name="TANVIR ASHRAF" userId="e35142cb3792d77f" providerId="LiveId" clId="{CACE8205-7147-475B-BF88-12CC114B4330}" dt="2022-03-14T03:58:10.400" v="5804" actId="1076"/>
          <ac:spMkLst>
            <pc:docMk/>
            <pc:sldMk cId="3868482409" sldId="307"/>
            <ac:spMk id="11" creationId="{B0EF673C-11E6-4850-BD65-0C3FD3FC46BC}"/>
          </ac:spMkLst>
        </pc:spChg>
        <pc:spChg chg="mod">
          <ac:chgData name="TANVIR ASHRAF" userId="e35142cb3792d77f" providerId="LiveId" clId="{CACE8205-7147-475B-BF88-12CC114B4330}" dt="2022-03-13T08:02:58.070" v="4951" actId="1076"/>
          <ac:spMkLst>
            <pc:docMk/>
            <pc:sldMk cId="3868482409" sldId="307"/>
            <ac:spMk id="12" creationId="{9F52BED4-5956-4619-99DB-37DF22BE28A5}"/>
          </ac:spMkLst>
        </pc:spChg>
        <pc:spChg chg="mod">
          <ac:chgData name="TANVIR ASHRAF" userId="e35142cb3792d77f" providerId="LiveId" clId="{CACE8205-7147-475B-BF88-12CC114B4330}" dt="2022-03-13T08:01:30.020" v="4929" actId="1076"/>
          <ac:spMkLst>
            <pc:docMk/>
            <pc:sldMk cId="3868482409" sldId="307"/>
            <ac:spMk id="13" creationId="{9138AD2B-D16B-46CC-9120-D51E2125965C}"/>
          </ac:spMkLst>
        </pc:spChg>
        <pc:spChg chg="mod">
          <ac:chgData name="TANVIR ASHRAF" userId="e35142cb3792d77f" providerId="LiveId" clId="{CACE8205-7147-475B-BF88-12CC114B4330}" dt="2022-03-14T04:03:31.386" v="5870" actId="20577"/>
          <ac:spMkLst>
            <pc:docMk/>
            <pc:sldMk cId="3868482409" sldId="307"/>
            <ac:spMk id="14" creationId="{8F752EE6-A9B0-479F-817E-5DE547DD15E8}"/>
          </ac:spMkLst>
        </pc:spChg>
        <pc:spChg chg="del mod">
          <ac:chgData name="TANVIR ASHRAF" userId="e35142cb3792d77f" providerId="LiveId" clId="{CACE8205-7147-475B-BF88-12CC114B4330}" dt="2022-03-13T08:01:10.180" v="4923" actId="478"/>
          <ac:spMkLst>
            <pc:docMk/>
            <pc:sldMk cId="3868482409" sldId="307"/>
            <ac:spMk id="19" creationId="{701EB173-7882-4D56-9C6D-EB32DDD97D2C}"/>
          </ac:spMkLst>
        </pc:spChg>
        <pc:spChg chg="del mod">
          <ac:chgData name="TANVIR ASHRAF" userId="e35142cb3792d77f" providerId="LiveId" clId="{CACE8205-7147-475B-BF88-12CC114B4330}" dt="2022-03-13T07:52:56.240" v="4812" actId="478"/>
          <ac:spMkLst>
            <pc:docMk/>
            <pc:sldMk cId="3868482409" sldId="307"/>
            <ac:spMk id="20" creationId="{97279D57-5A4A-4D52-856D-B2B6D17C5A5D}"/>
          </ac:spMkLst>
        </pc:spChg>
        <pc:spChg chg="add mod">
          <ac:chgData name="TANVIR ASHRAF" userId="e35142cb3792d77f" providerId="LiveId" clId="{CACE8205-7147-475B-BF88-12CC114B4330}" dt="2022-03-13T08:01:37.050" v="4931" actId="14100"/>
          <ac:spMkLst>
            <pc:docMk/>
            <pc:sldMk cId="3868482409" sldId="307"/>
            <ac:spMk id="23" creationId="{DE87CF98-0FA0-4BDA-A23C-3EF68404674B}"/>
          </ac:spMkLst>
        </pc:spChg>
        <pc:picChg chg="add mod">
          <ac:chgData name="TANVIR ASHRAF" userId="e35142cb3792d77f" providerId="LiveId" clId="{CACE8205-7147-475B-BF88-12CC114B4330}" dt="2022-03-13T08:02:40.106" v="4948" actId="208"/>
          <ac:picMkLst>
            <pc:docMk/>
            <pc:sldMk cId="3868482409" sldId="307"/>
            <ac:picMk id="15" creationId="{BA8E7359-4649-4F91-B56A-55E4BA220F46}"/>
          </ac:picMkLst>
        </pc:picChg>
        <pc:picChg chg="del">
          <ac:chgData name="TANVIR ASHRAF" userId="e35142cb3792d77f" providerId="LiveId" clId="{CACE8205-7147-475B-BF88-12CC114B4330}" dt="2022-03-13T07:51:01.741" v="4781" actId="478"/>
          <ac:picMkLst>
            <pc:docMk/>
            <pc:sldMk cId="3868482409" sldId="307"/>
            <ac:picMk id="16" creationId="{516282CC-4B3A-441F-8965-7498D0E8E65D}"/>
          </ac:picMkLst>
        </pc:picChg>
        <pc:picChg chg="del">
          <ac:chgData name="TANVIR ASHRAF" userId="e35142cb3792d77f" providerId="LiveId" clId="{CACE8205-7147-475B-BF88-12CC114B4330}" dt="2022-03-13T07:51:04.500" v="4782" actId="478"/>
          <ac:picMkLst>
            <pc:docMk/>
            <pc:sldMk cId="3868482409" sldId="307"/>
            <ac:picMk id="17" creationId="{7A6F9FFB-7C87-478C-A577-F8ADB39A1ABF}"/>
          </ac:picMkLst>
        </pc:picChg>
        <pc:picChg chg="del">
          <ac:chgData name="TANVIR ASHRAF" userId="e35142cb3792d77f" providerId="LiveId" clId="{CACE8205-7147-475B-BF88-12CC114B4330}" dt="2022-03-13T07:51:06.560" v="4783" actId="478"/>
          <ac:picMkLst>
            <pc:docMk/>
            <pc:sldMk cId="3868482409" sldId="307"/>
            <ac:picMk id="18" creationId="{F13A5700-1856-4F5B-B2DB-23D901EC5F51}"/>
          </ac:picMkLst>
        </pc:picChg>
        <pc:picChg chg="add mod">
          <ac:chgData name="TANVIR ASHRAF" userId="e35142cb3792d77f" providerId="LiveId" clId="{CACE8205-7147-475B-BF88-12CC114B4330}" dt="2022-03-13T08:02:42.450" v="4949" actId="208"/>
          <ac:picMkLst>
            <pc:docMk/>
            <pc:sldMk cId="3868482409" sldId="307"/>
            <ac:picMk id="21" creationId="{252F584F-42D6-48E1-B454-1A4900DDC717}"/>
          </ac:picMkLst>
        </pc:picChg>
        <pc:picChg chg="add mod">
          <ac:chgData name="TANVIR ASHRAF" userId="e35142cb3792d77f" providerId="LiveId" clId="{CACE8205-7147-475B-BF88-12CC114B4330}" dt="2022-03-13T08:02:44.110" v="4950" actId="208"/>
          <ac:picMkLst>
            <pc:docMk/>
            <pc:sldMk cId="3868482409" sldId="307"/>
            <ac:picMk id="22" creationId="{42050B48-7821-416E-A040-5A47CD11C840}"/>
          </ac:picMkLst>
        </pc:picChg>
        <pc:picChg chg="add del mod">
          <ac:chgData name="TANVIR ASHRAF" userId="e35142cb3792d77f" providerId="LiveId" clId="{CACE8205-7147-475B-BF88-12CC114B4330}" dt="2022-03-13T08:01:02.400" v="4919" actId="478"/>
          <ac:picMkLst>
            <pc:docMk/>
            <pc:sldMk cId="3868482409" sldId="307"/>
            <ac:picMk id="24" creationId="{628CBBA8-2D18-4B92-8669-5B26D2C4A9CF}"/>
          </ac:picMkLst>
        </pc:picChg>
      </pc:sldChg>
      <pc:sldChg chg="addSp delSp modSp add mod">
        <pc:chgData name="TANVIR ASHRAF" userId="e35142cb3792d77f" providerId="LiveId" clId="{CACE8205-7147-475B-BF88-12CC114B4330}" dt="2022-03-14T18:37:35.797" v="6108" actId="1076"/>
        <pc:sldMkLst>
          <pc:docMk/>
          <pc:sldMk cId="2516738491" sldId="308"/>
        </pc:sldMkLst>
        <pc:spChg chg="add mod">
          <ac:chgData name="TANVIR ASHRAF" userId="e35142cb3792d77f" providerId="LiveId" clId="{CACE8205-7147-475B-BF88-12CC114B4330}" dt="2022-03-13T08:05:10.850" v="4965" actId="1076"/>
          <ac:spMkLst>
            <pc:docMk/>
            <pc:sldMk cId="2516738491" sldId="308"/>
            <ac:spMk id="2" creationId="{880417FF-7712-474C-B510-E5DEEFEDAEE5}"/>
          </ac:spMkLst>
        </pc:spChg>
        <pc:spChg chg="mod">
          <ac:chgData name="TANVIR ASHRAF" userId="e35142cb3792d77f" providerId="LiveId" clId="{CACE8205-7147-475B-BF88-12CC114B4330}" dt="2022-03-13T08:08:22.610" v="5008" actId="14100"/>
          <ac:spMkLst>
            <pc:docMk/>
            <pc:sldMk cId="2516738491" sldId="308"/>
            <ac:spMk id="7" creationId="{02C6628C-972C-4717-AAF3-D882B30F6658}"/>
          </ac:spMkLst>
        </pc:spChg>
        <pc:spChg chg="mod">
          <ac:chgData name="TANVIR ASHRAF" userId="e35142cb3792d77f" providerId="LiveId" clId="{CACE8205-7147-475B-BF88-12CC114B4330}" dt="2022-03-14T18:37:35.797" v="6108" actId="1076"/>
          <ac:spMkLst>
            <pc:docMk/>
            <pc:sldMk cId="2516738491" sldId="308"/>
            <ac:spMk id="11" creationId="{B0EF673C-11E6-4850-BD65-0C3FD3FC46BC}"/>
          </ac:spMkLst>
        </pc:spChg>
        <pc:spChg chg="del">
          <ac:chgData name="TANVIR ASHRAF" userId="e35142cb3792d77f" providerId="LiveId" clId="{CACE8205-7147-475B-BF88-12CC114B4330}" dt="2022-03-13T07:57:29.663" v="4885" actId="478"/>
          <ac:spMkLst>
            <pc:docMk/>
            <pc:sldMk cId="2516738491" sldId="308"/>
            <ac:spMk id="12" creationId="{9F52BED4-5956-4619-99DB-37DF22BE28A5}"/>
          </ac:spMkLst>
        </pc:spChg>
        <pc:spChg chg="del">
          <ac:chgData name="TANVIR ASHRAF" userId="e35142cb3792d77f" providerId="LiveId" clId="{CACE8205-7147-475B-BF88-12CC114B4330}" dt="2022-03-13T07:57:27.700" v="4884" actId="478"/>
          <ac:spMkLst>
            <pc:docMk/>
            <pc:sldMk cId="2516738491" sldId="308"/>
            <ac:spMk id="13" creationId="{9138AD2B-D16B-46CC-9120-D51E2125965C}"/>
          </ac:spMkLst>
        </pc:spChg>
        <pc:spChg chg="mod">
          <ac:chgData name="TANVIR ASHRAF" userId="e35142cb3792d77f" providerId="LiveId" clId="{CACE8205-7147-475B-BF88-12CC114B4330}" dt="2022-03-14T03:58:31.587" v="5807" actId="404"/>
          <ac:spMkLst>
            <pc:docMk/>
            <pc:sldMk cId="2516738491" sldId="308"/>
            <ac:spMk id="14" creationId="{8F752EE6-A9B0-479F-817E-5DE547DD15E8}"/>
          </ac:spMkLst>
        </pc:spChg>
        <pc:spChg chg="mod">
          <ac:chgData name="TANVIR ASHRAF" userId="e35142cb3792d77f" providerId="LiveId" clId="{CACE8205-7147-475B-BF88-12CC114B4330}" dt="2022-03-13T08:00:29.350" v="4914" actId="1076"/>
          <ac:spMkLst>
            <pc:docMk/>
            <pc:sldMk cId="2516738491" sldId="308"/>
            <ac:spMk id="19" creationId="{701EB173-7882-4D56-9C6D-EB32DDD97D2C}"/>
          </ac:spMkLst>
        </pc:spChg>
        <pc:spChg chg="del">
          <ac:chgData name="TANVIR ASHRAF" userId="e35142cb3792d77f" providerId="LiveId" clId="{CACE8205-7147-475B-BF88-12CC114B4330}" dt="2022-03-13T07:57:23.960" v="4883" actId="478"/>
          <ac:spMkLst>
            <pc:docMk/>
            <pc:sldMk cId="2516738491" sldId="308"/>
            <ac:spMk id="23" creationId="{DE87CF98-0FA0-4BDA-A23C-3EF68404674B}"/>
          </ac:spMkLst>
        </pc:spChg>
        <pc:picChg chg="del">
          <ac:chgData name="TANVIR ASHRAF" userId="e35142cb3792d77f" providerId="LiveId" clId="{CACE8205-7147-475B-BF88-12CC114B4330}" dt="2022-03-13T07:57:15.730" v="4879" actId="478"/>
          <ac:picMkLst>
            <pc:docMk/>
            <pc:sldMk cId="2516738491" sldId="308"/>
            <ac:picMk id="15" creationId="{BA8E7359-4649-4F91-B56A-55E4BA220F46}"/>
          </ac:picMkLst>
        </pc:picChg>
        <pc:picChg chg="add mod">
          <ac:chgData name="TANVIR ASHRAF" userId="e35142cb3792d77f" providerId="LiveId" clId="{CACE8205-7147-475B-BF88-12CC114B4330}" dt="2022-03-13T08:00:50.430" v="4918" actId="1076"/>
          <ac:picMkLst>
            <pc:docMk/>
            <pc:sldMk cId="2516738491" sldId="308"/>
            <ac:picMk id="16" creationId="{9AA276FD-6E24-400F-8363-14E785E2F2A8}"/>
          </ac:picMkLst>
        </pc:picChg>
        <pc:picChg chg="add del mod">
          <ac:chgData name="TANVIR ASHRAF" userId="e35142cb3792d77f" providerId="LiveId" clId="{CACE8205-7147-475B-BF88-12CC114B4330}" dt="2022-03-13T08:05:02.940" v="4964" actId="478"/>
          <ac:picMkLst>
            <pc:docMk/>
            <pc:sldMk cId="2516738491" sldId="308"/>
            <ac:picMk id="17" creationId="{D35267CC-107F-4C43-8600-771A99BAB266}"/>
          </ac:picMkLst>
        </pc:picChg>
        <pc:picChg chg="del">
          <ac:chgData name="TANVIR ASHRAF" userId="e35142cb3792d77f" providerId="LiveId" clId="{CACE8205-7147-475B-BF88-12CC114B4330}" dt="2022-03-13T07:57:16.920" v="4880" actId="478"/>
          <ac:picMkLst>
            <pc:docMk/>
            <pc:sldMk cId="2516738491" sldId="308"/>
            <ac:picMk id="21" creationId="{252F584F-42D6-48E1-B454-1A4900DDC717}"/>
          </ac:picMkLst>
        </pc:picChg>
        <pc:picChg chg="del">
          <ac:chgData name="TANVIR ASHRAF" userId="e35142cb3792d77f" providerId="LiveId" clId="{CACE8205-7147-475B-BF88-12CC114B4330}" dt="2022-03-13T07:57:17.880" v="4881" actId="478"/>
          <ac:picMkLst>
            <pc:docMk/>
            <pc:sldMk cId="2516738491" sldId="308"/>
            <ac:picMk id="22" creationId="{42050B48-7821-416E-A040-5A47CD11C840}"/>
          </ac:picMkLst>
        </pc:picChg>
        <pc:picChg chg="mod">
          <ac:chgData name="TANVIR ASHRAF" userId="e35142cb3792d77f" providerId="LiveId" clId="{CACE8205-7147-475B-BF88-12CC114B4330}" dt="2022-03-13T08:00:25.881" v="4913" actId="1076"/>
          <ac:picMkLst>
            <pc:docMk/>
            <pc:sldMk cId="2516738491" sldId="308"/>
            <ac:picMk id="24" creationId="{628CBBA8-2D18-4B92-8669-5B26D2C4A9CF}"/>
          </ac:picMkLst>
        </pc:picChg>
      </pc:sldChg>
      <pc:sldChg chg="addSp delSp modSp add mod">
        <pc:chgData name="TANVIR ASHRAF" userId="e35142cb3792d77f" providerId="LiveId" clId="{CACE8205-7147-475B-BF88-12CC114B4330}" dt="2022-03-14T04:03:13.330" v="5861" actId="403"/>
        <pc:sldMkLst>
          <pc:docMk/>
          <pc:sldMk cId="3047907582" sldId="309"/>
        </pc:sldMkLst>
        <pc:spChg chg="mod">
          <ac:chgData name="TANVIR ASHRAF" userId="e35142cb3792d77f" providerId="LiveId" clId="{CACE8205-7147-475B-BF88-12CC114B4330}" dt="2022-03-14T04:03:13.330" v="5861" actId="403"/>
          <ac:spMkLst>
            <pc:docMk/>
            <pc:sldMk cId="3047907582" sldId="309"/>
            <ac:spMk id="2" creationId="{345C5720-51D4-4632-91CD-936B8AB96750}"/>
          </ac:spMkLst>
        </pc:spChg>
        <pc:spChg chg="mod">
          <ac:chgData name="TANVIR ASHRAF" userId="e35142cb3792d77f" providerId="LiveId" clId="{CACE8205-7147-475B-BF88-12CC114B4330}" dt="2022-03-14T04:03:06.817" v="5859" actId="14100"/>
          <ac:spMkLst>
            <pc:docMk/>
            <pc:sldMk cId="3047907582" sldId="309"/>
            <ac:spMk id="7" creationId="{02C6628C-972C-4717-AAF3-D882B30F6658}"/>
          </ac:spMkLst>
        </pc:spChg>
        <pc:spChg chg="mod">
          <ac:chgData name="TANVIR ASHRAF" userId="e35142cb3792d77f" providerId="LiveId" clId="{CACE8205-7147-475B-BF88-12CC114B4330}" dt="2022-03-14T01:39:32.434" v="5378" actId="1076"/>
          <ac:spMkLst>
            <pc:docMk/>
            <pc:sldMk cId="3047907582" sldId="309"/>
            <ac:spMk id="11" creationId="{B0EF673C-11E6-4850-BD65-0C3FD3FC46BC}"/>
          </ac:spMkLst>
        </pc:spChg>
        <pc:spChg chg="add mod">
          <ac:chgData name="TANVIR ASHRAF" userId="e35142cb3792d77f" providerId="LiveId" clId="{CACE8205-7147-475B-BF88-12CC114B4330}" dt="2022-03-14T01:39:29.159" v="5377" actId="1076"/>
          <ac:spMkLst>
            <pc:docMk/>
            <pc:sldMk cId="3047907582" sldId="309"/>
            <ac:spMk id="14" creationId="{7A0FB6CF-980F-4C92-92D4-2A6B41826592}"/>
          </ac:spMkLst>
        </pc:spChg>
        <pc:spChg chg="del">
          <ac:chgData name="TANVIR ASHRAF" userId="e35142cb3792d77f" providerId="LiveId" clId="{CACE8205-7147-475B-BF88-12CC114B4330}" dt="2022-03-14T01:37:29.986" v="5341" actId="478"/>
          <ac:spMkLst>
            <pc:docMk/>
            <pc:sldMk cId="3047907582" sldId="309"/>
            <ac:spMk id="15" creationId="{E6D72EC1-34E4-4D08-8E92-E9A691CA15DA}"/>
          </ac:spMkLst>
        </pc:spChg>
        <pc:spChg chg="add mod">
          <ac:chgData name="TANVIR ASHRAF" userId="e35142cb3792d77f" providerId="LiveId" clId="{CACE8205-7147-475B-BF88-12CC114B4330}" dt="2022-03-14T01:39:36.611" v="5379" actId="1076"/>
          <ac:spMkLst>
            <pc:docMk/>
            <pc:sldMk cId="3047907582" sldId="309"/>
            <ac:spMk id="16" creationId="{69FAA4C5-D81C-4929-A4CC-E2D57A077289}"/>
          </ac:spMkLst>
        </pc:spChg>
        <pc:spChg chg="add mod">
          <ac:chgData name="TANVIR ASHRAF" userId="e35142cb3792d77f" providerId="LiveId" clId="{CACE8205-7147-475B-BF88-12CC114B4330}" dt="2022-03-14T01:39:40.815" v="5380" actId="1076"/>
          <ac:spMkLst>
            <pc:docMk/>
            <pc:sldMk cId="3047907582" sldId="309"/>
            <ac:spMk id="17" creationId="{828C4C56-5231-4804-8DBA-A854B0EE7534}"/>
          </ac:spMkLst>
        </pc:spChg>
        <pc:picChg chg="add mod">
          <ac:chgData name="TANVIR ASHRAF" userId="e35142cb3792d77f" providerId="LiveId" clId="{CACE8205-7147-475B-BF88-12CC114B4330}" dt="2022-03-14T01:39:47.610" v="5387" actId="14100"/>
          <ac:picMkLst>
            <pc:docMk/>
            <pc:sldMk cId="3047907582" sldId="309"/>
            <ac:picMk id="9" creationId="{38C35535-B9A0-4866-BEEB-5ABFF0517C8C}"/>
          </ac:picMkLst>
        </pc:picChg>
        <pc:picChg chg="add mod">
          <ac:chgData name="TANVIR ASHRAF" userId="e35142cb3792d77f" providerId="LiveId" clId="{CACE8205-7147-475B-BF88-12CC114B4330}" dt="2022-03-14T01:39:50.367" v="5388" actId="14100"/>
          <ac:picMkLst>
            <pc:docMk/>
            <pc:sldMk cId="3047907582" sldId="309"/>
            <ac:picMk id="10" creationId="{78D51EA4-0AB9-47DC-BE66-5732C6557176}"/>
          </ac:picMkLst>
        </pc:picChg>
        <pc:picChg chg="add mod">
          <ac:chgData name="TANVIR ASHRAF" userId="e35142cb3792d77f" providerId="LiveId" clId="{CACE8205-7147-475B-BF88-12CC114B4330}" dt="2022-03-14T01:39:53.480" v="5389" actId="14100"/>
          <ac:picMkLst>
            <pc:docMk/>
            <pc:sldMk cId="3047907582" sldId="309"/>
            <ac:picMk id="12" creationId="{7CD5CAEA-CC6B-4FA1-9097-C250EBD3BE33}"/>
          </ac:picMkLst>
        </pc:picChg>
        <pc:picChg chg="del">
          <ac:chgData name="TANVIR ASHRAF" userId="e35142cb3792d77f" providerId="LiveId" clId="{CACE8205-7147-475B-BF88-12CC114B4330}" dt="2022-03-14T01:37:26.822" v="5340" actId="478"/>
          <ac:picMkLst>
            <pc:docMk/>
            <pc:sldMk cId="3047907582" sldId="309"/>
            <ac:picMk id="13" creationId="{CD493176-F266-4ABE-B6E3-51E33D88F802}"/>
          </ac:picMkLst>
        </pc:picChg>
      </pc:sldChg>
      <pc:sldChg chg="addSp delSp modSp new mod">
        <pc:chgData name="TANVIR ASHRAF" userId="e35142cb3792d77f" providerId="LiveId" clId="{CACE8205-7147-475B-BF88-12CC114B4330}" dt="2022-03-14T18:41:10.493" v="6158" actId="207"/>
        <pc:sldMkLst>
          <pc:docMk/>
          <pc:sldMk cId="1335209506" sldId="310"/>
        </pc:sldMkLst>
        <pc:spChg chg="add del mod">
          <ac:chgData name="TANVIR ASHRAF" userId="e35142cb3792d77f" providerId="LiveId" clId="{CACE8205-7147-475B-BF88-12CC114B4330}" dt="2022-03-14T18:40:23.473" v="6155"/>
          <ac:spMkLst>
            <pc:docMk/>
            <pc:sldMk cId="1335209506" sldId="310"/>
            <ac:spMk id="4" creationId="{EC95B76A-53FD-4FCF-8B3A-C0EC01F6033C}"/>
          </ac:spMkLst>
        </pc:spChg>
        <pc:spChg chg="add mod ord">
          <ac:chgData name="TANVIR ASHRAF" userId="e35142cb3792d77f" providerId="LiveId" clId="{CACE8205-7147-475B-BF88-12CC114B4330}" dt="2022-03-14T18:37:43.040" v="6110" actId="167"/>
          <ac:spMkLst>
            <pc:docMk/>
            <pc:sldMk cId="1335209506" sldId="310"/>
            <ac:spMk id="5" creationId="{B1375999-C8FF-4E50-9EAF-B5534AF90E84}"/>
          </ac:spMkLst>
        </pc:spChg>
        <pc:spChg chg="add mod">
          <ac:chgData name="TANVIR ASHRAF" userId="e35142cb3792d77f" providerId="LiveId" clId="{CACE8205-7147-475B-BF88-12CC114B4330}" dt="2022-03-14T18:41:10.493" v="6158" actId="207"/>
          <ac:spMkLst>
            <pc:docMk/>
            <pc:sldMk cId="1335209506" sldId="310"/>
            <ac:spMk id="6" creationId="{A200A959-69B8-4CB7-A3A4-1D891421699C}"/>
          </ac:spMkLst>
        </pc:spChg>
        <pc:spChg chg="add mod">
          <ac:chgData name="TANVIR ASHRAF" userId="e35142cb3792d77f" providerId="LiveId" clId="{CACE8205-7147-475B-BF88-12CC114B4330}" dt="2022-03-14T18:40:12.545" v="6152" actId="122"/>
          <ac:spMkLst>
            <pc:docMk/>
            <pc:sldMk cId="1335209506" sldId="310"/>
            <ac:spMk id="7" creationId="{B2C35450-5391-412E-A8AB-0AEA6B379B03}"/>
          </ac:spMkLst>
        </pc:spChg>
      </pc:sldChg>
      <pc:sldMasterChg chg="addSldLayout delSldLayout">
        <pc:chgData name="TANVIR ASHRAF" userId="e35142cb3792d77f" providerId="LiveId" clId="{CACE8205-7147-475B-BF88-12CC114B4330}" dt="2022-03-13T08:10:00.720" v="5011" actId="47"/>
        <pc:sldMasterMkLst>
          <pc:docMk/>
          <pc:sldMasterMk cId="3664101507" sldId="2147483648"/>
        </pc:sldMasterMkLst>
        <pc:sldLayoutChg chg="add del">
          <pc:chgData name="TANVIR ASHRAF" userId="e35142cb3792d77f" providerId="LiveId" clId="{CACE8205-7147-475B-BF88-12CC114B4330}" dt="2022-03-11T18:08:08.599" v="1732" actId="47"/>
          <pc:sldLayoutMkLst>
            <pc:docMk/>
            <pc:sldMasterMk cId="3664101507" sldId="2147483648"/>
            <pc:sldLayoutMk cId="838197499" sldId="2147483658"/>
          </pc:sldLayoutMkLst>
        </pc:sldLayoutChg>
        <pc:sldLayoutChg chg="del">
          <pc:chgData name="TANVIR ASHRAF" userId="e35142cb3792d77f" providerId="LiveId" clId="{CACE8205-7147-475B-BF88-12CC114B4330}" dt="2022-03-11T23:33:55.836" v="1918" actId="47"/>
          <pc:sldLayoutMkLst>
            <pc:docMk/>
            <pc:sldMasterMk cId="3664101507" sldId="2147483648"/>
            <pc:sldLayoutMk cId="1648061009" sldId="2147483659"/>
          </pc:sldLayoutMkLst>
        </pc:sldLayoutChg>
        <pc:sldLayoutChg chg="del">
          <pc:chgData name="TANVIR ASHRAF" userId="e35142cb3792d77f" providerId="LiveId" clId="{CACE8205-7147-475B-BF88-12CC114B4330}" dt="2022-03-13T08:10:00.720" v="5011" actId="47"/>
          <pc:sldLayoutMkLst>
            <pc:docMk/>
            <pc:sldMasterMk cId="3664101507" sldId="2147483648"/>
            <pc:sldLayoutMk cId="3856490472"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3/14/2022</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3/14/2022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7580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433542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224883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511118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150088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63901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3756815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4268585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3555815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13959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527225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528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269240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205083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2018141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274419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3/14/2022</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a:t>Click icon to add picture</a:t>
            </a:r>
            <a:endParaRPr lang="en-US"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3/14/2022</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030576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3/14/2022</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a:t>Click icon to add picture</a:t>
            </a:r>
            <a:endParaRPr lang="en-US"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a:t>Click icon to add picture</a:t>
            </a:r>
            <a:endParaRPr lang="en-US"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63328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3/14/2022</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3/14/2022</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3/14/2022</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3/14/2022</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3/14/2022</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3/14/2022</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3/14/2022</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3/14/2022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3/14/2022</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30.png"/><Relationship Id="rId5" Type="http://schemas.openxmlformats.org/officeDocument/2006/relationships/hyperlink" Target="https://drive.google.com/file/d/1i7sDwPL3r56h492UFazzQFXw7rUTg9QD/view?usp=sharing"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hyperlink" Target="https://docs.google.com/spreadsheets/d/1eHqJpYU9BGVddte-J2tCOsplJmEgD5IaW_4XfsY3ypM/edit?usp=sharin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023BF1-FE02-434D-AC30-4D96FE67B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 y="0"/>
            <a:ext cx="12189460" cy="6858000"/>
          </a:xfrm>
          <a:prstGeom prst="rect">
            <a:avLst/>
          </a:prstGeom>
        </p:spPr>
      </p:pic>
      <p:sp>
        <p:nvSpPr>
          <p:cNvPr id="10" name="object 3" descr="People with documents">
            <a:extLst>
              <a:ext uri="{FF2B5EF4-FFF2-40B4-BE49-F238E27FC236}">
                <a16:creationId xmlns:a16="http://schemas.microsoft.com/office/drawing/2014/main" id="{C21CA906-A227-4ADB-B090-75AB0D36BADA}"/>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3374264" y="2704562"/>
            <a:ext cx="5447763" cy="386363"/>
          </a:xfrm>
        </p:spPr>
        <p:txBody>
          <a:bodyPr numCol="1" anchor="ctr">
            <a:normAutofit fontScale="90000"/>
          </a:bodyPr>
          <a:lstStyle/>
          <a:p>
            <a:pPr>
              <a:lnSpc>
                <a:spcPct val="100000"/>
              </a:lnSpc>
            </a:pPr>
            <a:r>
              <a:rPr lang="en-US" sz="2800" dirty="0">
                <a:latin typeface="Bahnschrift SemiBold" panose="020B0502040204020203" pitchFamily="34" charset="0"/>
              </a:rPr>
              <a:t>Homework-12</a:t>
            </a:r>
            <a:endParaRPr lang="en-US" sz="4000" dirty="0">
              <a:latin typeface="Bahnschrift SemiBold" panose="020B0502040204020203" pitchFamily="34" charset="0"/>
            </a:endParaRP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a:xfrm>
            <a:off x="7257460" y="5970810"/>
            <a:ext cx="4932000" cy="882001"/>
          </a:xfrm>
          <a:solidFill>
            <a:schemeClr val="accent2">
              <a:alpha val="90000"/>
            </a:schemeClr>
          </a:solidFill>
        </p:spPr>
        <p:txBody>
          <a:bodyPr anchor="ctr" anchorCtr="0">
            <a:normAutofit/>
          </a:bodyPr>
          <a:lstStyle/>
          <a:p>
            <a:r>
              <a:rPr lang="en-US" sz="1200" b="1" i="1" spc="65" dirty="0">
                <a:solidFill>
                  <a:schemeClr val="accent1"/>
                </a:solidFill>
                <a:latin typeface="Arial"/>
                <a:cs typeface="Arial"/>
              </a:rPr>
              <a:t>Prepared by Nazia Rothy</a:t>
            </a: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a:off x="3108000" y="3229869"/>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7" name="Rectangle 6">
            <a:extLst>
              <a:ext uri="{FF2B5EF4-FFF2-40B4-BE49-F238E27FC236}">
                <a16:creationId xmlns:a16="http://schemas.microsoft.com/office/drawing/2014/main" id="{C00B6873-E75A-40C5-B7E2-CB7536AA8A67}"/>
              </a:ext>
            </a:extLst>
          </p:cNvPr>
          <p:cNvSpPr/>
          <p:nvPr/>
        </p:nvSpPr>
        <p:spPr>
          <a:xfrm>
            <a:off x="2305318" y="3279942"/>
            <a:ext cx="7894749" cy="881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i="0" dirty="0">
                <a:effectLst/>
                <a:latin typeface="Bahnschrift SemiBold" panose="020B0502040204020203" pitchFamily="34" charset="0"/>
              </a:rPr>
              <a:t>Social Media Advertising &amp; Analytics</a:t>
            </a:r>
            <a:endParaRPr lang="en-CA" sz="2800" dirty="0"/>
          </a:p>
        </p:txBody>
      </p:sp>
    </p:spTree>
    <p:extLst>
      <p:ext uri="{BB962C8B-B14F-4D97-AF65-F5344CB8AC3E}">
        <p14:creationId xmlns:p14="http://schemas.microsoft.com/office/powerpoint/2010/main" val="10935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4CC11A99-6F5B-45CF-867F-7E4E669C420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701" b="22701"/>
          <a:stretch>
            <a:fillRect/>
          </a:stretch>
        </p:blipFill>
        <p:spPr>
          <a:xfrm>
            <a:off x="6955594" y="3950"/>
            <a:ext cx="5219583" cy="1060194"/>
          </a:xfrm>
          <a:solidFill>
            <a:srgbClr val="B5DAE1"/>
          </a:solidFill>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28636"/>
            <a:ext cx="12186425"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b="1"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3175" y="115989"/>
            <a:ext cx="4978258" cy="702878"/>
          </a:xfrm>
        </p:spPr>
        <p:txBody>
          <a:bodyPr>
            <a:normAutofit/>
          </a:bodyPr>
          <a:lstStyle/>
          <a:p>
            <a:r>
              <a:rPr lang="en-US" sz="2800" dirty="0"/>
              <a:t>Campaign Preview(Cont.)</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28530" y="661007"/>
            <a:ext cx="4516173" cy="8923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4" name="TextBox 33">
            <a:extLst>
              <a:ext uri="{FF2B5EF4-FFF2-40B4-BE49-F238E27FC236}">
                <a16:creationId xmlns:a16="http://schemas.microsoft.com/office/drawing/2014/main" id="{7A7FA912-23C1-46DA-B5EB-4FA6C59E6CCF}"/>
              </a:ext>
            </a:extLst>
          </p:cNvPr>
          <p:cNvSpPr txBox="1"/>
          <p:nvPr/>
        </p:nvSpPr>
        <p:spPr>
          <a:xfrm>
            <a:off x="5140268" y="1304821"/>
            <a:ext cx="1910687" cy="400110"/>
          </a:xfrm>
          <a:prstGeom prst="rect">
            <a:avLst/>
          </a:prstGeom>
          <a:noFill/>
        </p:spPr>
        <p:txBody>
          <a:bodyPr wrap="square" rtlCol="0">
            <a:spAutoFit/>
          </a:bodyPr>
          <a:lstStyle/>
          <a:p>
            <a:pPr algn="ctr"/>
            <a:r>
              <a:rPr lang="en-US" sz="2000" b="1" dirty="0">
                <a:latin typeface="Candara" panose="020E0502030303020204" pitchFamily="34" charset="0"/>
              </a:rPr>
              <a:t>Stories &amp; Reels</a:t>
            </a:r>
            <a:endParaRPr lang="en-CA" b="1" dirty="0">
              <a:latin typeface="Candara" panose="020E0502030303020204" pitchFamily="34" charset="0"/>
            </a:endParaRPr>
          </a:p>
        </p:txBody>
      </p:sp>
      <p:pic>
        <p:nvPicPr>
          <p:cNvPr id="18" name="Picture 17">
            <a:extLst>
              <a:ext uri="{FF2B5EF4-FFF2-40B4-BE49-F238E27FC236}">
                <a16:creationId xmlns:a16="http://schemas.microsoft.com/office/drawing/2014/main" id="{08AAB688-38D0-4CE7-8C33-6E88DBB4E5CD}"/>
              </a:ext>
            </a:extLst>
          </p:cNvPr>
          <p:cNvPicPr>
            <a:picLocks noChangeAspect="1"/>
          </p:cNvPicPr>
          <p:nvPr/>
        </p:nvPicPr>
        <p:blipFill rotWithShape="1">
          <a:blip r:embed="rId4"/>
          <a:srcRect r="14103"/>
          <a:stretch/>
        </p:blipFill>
        <p:spPr bwMode="auto">
          <a:xfrm>
            <a:off x="4118305" y="1681281"/>
            <a:ext cx="5353241" cy="454615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BFC1400-FB46-4331-8D5D-1C96FE64276F}"/>
              </a:ext>
            </a:extLst>
          </p:cNvPr>
          <p:cNvPicPr>
            <a:picLocks noChangeAspect="1"/>
          </p:cNvPicPr>
          <p:nvPr/>
        </p:nvPicPr>
        <p:blipFill>
          <a:blip r:embed="rId5"/>
          <a:stretch>
            <a:fillRect/>
          </a:stretch>
        </p:blipFill>
        <p:spPr>
          <a:xfrm>
            <a:off x="0" y="1692334"/>
            <a:ext cx="4104657" cy="4522481"/>
          </a:xfrm>
          <a:prstGeom prst="rect">
            <a:avLst/>
          </a:prstGeom>
          <a:ln>
            <a:solidFill>
              <a:schemeClr val="bg2"/>
            </a:solidFill>
          </a:ln>
        </p:spPr>
      </p:pic>
      <p:pic>
        <p:nvPicPr>
          <p:cNvPr id="7" name="Picture 6">
            <a:extLst>
              <a:ext uri="{FF2B5EF4-FFF2-40B4-BE49-F238E27FC236}">
                <a16:creationId xmlns:a16="http://schemas.microsoft.com/office/drawing/2014/main" id="{805E2ED5-326E-4A90-926C-E7F780458151}"/>
              </a:ext>
            </a:extLst>
          </p:cNvPr>
          <p:cNvPicPr>
            <a:picLocks noChangeAspect="1"/>
          </p:cNvPicPr>
          <p:nvPr/>
        </p:nvPicPr>
        <p:blipFill>
          <a:blip r:embed="rId6"/>
          <a:stretch>
            <a:fillRect/>
          </a:stretch>
        </p:blipFill>
        <p:spPr>
          <a:xfrm>
            <a:off x="9485194" y="1721190"/>
            <a:ext cx="2689983" cy="4506242"/>
          </a:xfrm>
          <a:prstGeom prst="rect">
            <a:avLst/>
          </a:prstGeom>
          <a:ln>
            <a:solidFill>
              <a:schemeClr val="bg2"/>
            </a:solidFill>
          </a:ln>
        </p:spPr>
      </p:pic>
      <p:sp>
        <p:nvSpPr>
          <p:cNvPr id="10" name="TextBox 9">
            <a:extLst>
              <a:ext uri="{FF2B5EF4-FFF2-40B4-BE49-F238E27FC236}">
                <a16:creationId xmlns:a16="http://schemas.microsoft.com/office/drawing/2014/main" id="{829E1A6D-7957-4131-A55C-9FF3DFC48966}"/>
              </a:ext>
            </a:extLst>
          </p:cNvPr>
          <p:cNvSpPr txBox="1"/>
          <p:nvPr/>
        </p:nvSpPr>
        <p:spPr>
          <a:xfrm>
            <a:off x="9757204" y="1323002"/>
            <a:ext cx="1721314" cy="369332"/>
          </a:xfrm>
          <a:prstGeom prst="rect">
            <a:avLst/>
          </a:prstGeom>
          <a:noFill/>
        </p:spPr>
        <p:txBody>
          <a:bodyPr wrap="square" rtlCol="0">
            <a:spAutoFit/>
          </a:bodyPr>
          <a:lstStyle/>
          <a:p>
            <a:pPr algn="ctr"/>
            <a:r>
              <a:rPr lang="en-CA" b="1" dirty="0">
                <a:latin typeface="Candara" panose="020E0502030303020204" pitchFamily="34" charset="0"/>
              </a:rPr>
              <a:t>Apps &amp; sites</a:t>
            </a:r>
          </a:p>
        </p:txBody>
      </p:sp>
      <p:sp>
        <p:nvSpPr>
          <p:cNvPr id="11" name="TextBox 10">
            <a:extLst>
              <a:ext uri="{FF2B5EF4-FFF2-40B4-BE49-F238E27FC236}">
                <a16:creationId xmlns:a16="http://schemas.microsoft.com/office/drawing/2014/main" id="{EE41F34E-9B2F-45B3-B8B3-2ADE151E6778}"/>
              </a:ext>
            </a:extLst>
          </p:cNvPr>
          <p:cNvSpPr txBox="1"/>
          <p:nvPr/>
        </p:nvSpPr>
        <p:spPr>
          <a:xfrm>
            <a:off x="-13648" y="1304821"/>
            <a:ext cx="3846295" cy="369332"/>
          </a:xfrm>
          <a:prstGeom prst="rect">
            <a:avLst/>
          </a:prstGeom>
          <a:noFill/>
        </p:spPr>
        <p:txBody>
          <a:bodyPr wrap="square" rtlCol="0">
            <a:spAutoFit/>
          </a:bodyPr>
          <a:lstStyle/>
          <a:p>
            <a:pPr algn="ctr"/>
            <a:r>
              <a:rPr lang="en-CA" b="1" dirty="0">
                <a:latin typeface="Candara" panose="020E0502030303020204" pitchFamily="34" charset="0"/>
              </a:rPr>
              <a:t>Facebook </a:t>
            </a:r>
            <a:r>
              <a:rPr lang="en-CA" sz="1400" b="1" dirty="0">
                <a:latin typeface="Candara" panose="020E0502030303020204" pitchFamily="34" charset="0"/>
              </a:rPr>
              <a:t>(column)</a:t>
            </a:r>
            <a:r>
              <a:rPr lang="en-CA" b="1" dirty="0">
                <a:latin typeface="Candara" panose="020E0502030303020204" pitchFamily="34" charset="0"/>
              </a:rPr>
              <a:t> &amp; Instagram</a:t>
            </a:r>
            <a:r>
              <a:rPr lang="en-CA" sz="1400" b="1" dirty="0">
                <a:latin typeface="Candara" panose="020E0502030303020204" pitchFamily="34" charset="0"/>
              </a:rPr>
              <a:t>(Explore)</a:t>
            </a:r>
          </a:p>
        </p:txBody>
      </p:sp>
    </p:spTree>
    <p:extLst>
      <p:ext uri="{BB962C8B-B14F-4D97-AF65-F5344CB8AC3E}">
        <p14:creationId xmlns:p14="http://schemas.microsoft.com/office/powerpoint/2010/main" val="352318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4CC11A99-6F5B-45CF-867F-7E4E669C420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701" b="22701"/>
          <a:stretch>
            <a:fillRect/>
          </a:stretch>
        </p:blipFill>
        <p:spPr>
          <a:xfrm>
            <a:off x="6955594" y="3950"/>
            <a:ext cx="5236406" cy="1415988"/>
          </a:xfrm>
          <a:solidFill>
            <a:srgbClr val="B5DAE1"/>
          </a:solidFill>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1235" y="3111439"/>
            <a:ext cx="12186425"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3174" y="115989"/>
            <a:ext cx="4910019" cy="702878"/>
          </a:xfrm>
        </p:spPr>
        <p:txBody>
          <a:bodyPr>
            <a:normAutofit/>
          </a:bodyPr>
          <a:lstStyle/>
          <a:p>
            <a:r>
              <a:rPr lang="en-US" sz="2800" dirty="0"/>
              <a:t>Campaign Preview(Cont.)</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28531" y="704521"/>
            <a:ext cx="446158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1" name="TextBox 30">
            <a:extLst>
              <a:ext uri="{FF2B5EF4-FFF2-40B4-BE49-F238E27FC236}">
                <a16:creationId xmlns:a16="http://schemas.microsoft.com/office/drawing/2014/main" id="{17062A96-558D-4C39-934F-E2C50B64A6DB}"/>
              </a:ext>
            </a:extLst>
          </p:cNvPr>
          <p:cNvSpPr txBox="1"/>
          <p:nvPr/>
        </p:nvSpPr>
        <p:spPr>
          <a:xfrm>
            <a:off x="1190848" y="1678047"/>
            <a:ext cx="2581683" cy="400110"/>
          </a:xfrm>
          <a:prstGeom prst="rect">
            <a:avLst/>
          </a:prstGeom>
          <a:noFill/>
        </p:spPr>
        <p:txBody>
          <a:bodyPr wrap="square" rtlCol="0">
            <a:spAutoFit/>
          </a:bodyPr>
          <a:lstStyle/>
          <a:p>
            <a:pPr algn="ctr"/>
            <a:r>
              <a:rPr lang="en-US" sz="2000" b="1" dirty="0">
                <a:latin typeface="Candara" panose="020E0502030303020204" pitchFamily="34" charset="0"/>
              </a:rPr>
              <a:t>Audience Network </a:t>
            </a:r>
            <a:endParaRPr lang="en-CA" sz="2000" b="1" dirty="0">
              <a:latin typeface="Candara" panose="020E0502030303020204" pitchFamily="34" charset="0"/>
            </a:endParaRPr>
          </a:p>
        </p:txBody>
      </p:sp>
      <p:sp>
        <p:nvSpPr>
          <p:cNvPr id="34" name="TextBox 33">
            <a:extLst>
              <a:ext uri="{FF2B5EF4-FFF2-40B4-BE49-F238E27FC236}">
                <a16:creationId xmlns:a16="http://schemas.microsoft.com/office/drawing/2014/main" id="{7A7FA912-23C1-46DA-B5EB-4FA6C59E6CCF}"/>
              </a:ext>
            </a:extLst>
          </p:cNvPr>
          <p:cNvSpPr txBox="1"/>
          <p:nvPr/>
        </p:nvSpPr>
        <p:spPr>
          <a:xfrm>
            <a:off x="9940275" y="1695850"/>
            <a:ext cx="1211572" cy="369332"/>
          </a:xfrm>
          <a:prstGeom prst="rect">
            <a:avLst/>
          </a:prstGeom>
          <a:noFill/>
        </p:spPr>
        <p:txBody>
          <a:bodyPr wrap="square" rtlCol="0">
            <a:spAutoFit/>
          </a:bodyPr>
          <a:lstStyle/>
          <a:p>
            <a:pPr algn="ctr"/>
            <a:r>
              <a:rPr lang="en-US" b="1" dirty="0">
                <a:latin typeface="Candara" panose="020E0502030303020204" pitchFamily="34" charset="0"/>
              </a:rPr>
              <a:t>In-article</a:t>
            </a:r>
            <a:endParaRPr lang="en-CA" b="1" dirty="0">
              <a:latin typeface="Candara" panose="020E0502030303020204" pitchFamily="34" charset="0"/>
            </a:endParaRPr>
          </a:p>
        </p:txBody>
      </p:sp>
      <p:pic>
        <p:nvPicPr>
          <p:cNvPr id="16" name="Picture 15">
            <a:extLst>
              <a:ext uri="{FF2B5EF4-FFF2-40B4-BE49-F238E27FC236}">
                <a16:creationId xmlns:a16="http://schemas.microsoft.com/office/drawing/2014/main" id="{8A62CB43-7113-45C5-AB05-CF45A6C197E6}"/>
              </a:ext>
            </a:extLst>
          </p:cNvPr>
          <p:cNvPicPr>
            <a:picLocks noChangeAspect="1"/>
          </p:cNvPicPr>
          <p:nvPr/>
        </p:nvPicPr>
        <p:blipFill>
          <a:blip r:embed="rId4"/>
          <a:stretch>
            <a:fillRect/>
          </a:stretch>
        </p:blipFill>
        <p:spPr>
          <a:xfrm>
            <a:off x="28531" y="2238233"/>
            <a:ext cx="6067469" cy="4255599"/>
          </a:xfrm>
          <a:prstGeom prst="rect">
            <a:avLst/>
          </a:prstGeom>
        </p:spPr>
      </p:pic>
      <p:sp>
        <p:nvSpPr>
          <p:cNvPr id="17" name="TextBox 16">
            <a:extLst>
              <a:ext uri="{FF2B5EF4-FFF2-40B4-BE49-F238E27FC236}">
                <a16:creationId xmlns:a16="http://schemas.microsoft.com/office/drawing/2014/main" id="{2469B5CB-26A9-4900-818F-95B5425D37E4}"/>
              </a:ext>
            </a:extLst>
          </p:cNvPr>
          <p:cNvSpPr txBox="1"/>
          <p:nvPr/>
        </p:nvSpPr>
        <p:spPr>
          <a:xfrm>
            <a:off x="6955594" y="1706090"/>
            <a:ext cx="1211572" cy="369332"/>
          </a:xfrm>
          <a:prstGeom prst="rect">
            <a:avLst/>
          </a:prstGeom>
          <a:noFill/>
        </p:spPr>
        <p:txBody>
          <a:bodyPr wrap="square" rtlCol="0">
            <a:spAutoFit/>
          </a:bodyPr>
          <a:lstStyle/>
          <a:p>
            <a:pPr algn="ctr"/>
            <a:r>
              <a:rPr lang="en-US" b="1" dirty="0">
                <a:latin typeface="Candara" panose="020E0502030303020204" pitchFamily="34" charset="0"/>
              </a:rPr>
              <a:t>In-stream</a:t>
            </a:r>
            <a:endParaRPr lang="en-CA" b="1" dirty="0">
              <a:latin typeface="Candara" panose="020E0502030303020204" pitchFamily="34" charset="0"/>
            </a:endParaRPr>
          </a:p>
        </p:txBody>
      </p:sp>
      <p:pic>
        <p:nvPicPr>
          <p:cNvPr id="18" name="Picture 17">
            <a:extLst>
              <a:ext uri="{FF2B5EF4-FFF2-40B4-BE49-F238E27FC236}">
                <a16:creationId xmlns:a16="http://schemas.microsoft.com/office/drawing/2014/main" id="{177DCE83-CA91-426B-A07E-F0E8FA021B6B}"/>
              </a:ext>
            </a:extLst>
          </p:cNvPr>
          <p:cNvPicPr>
            <a:picLocks noChangeAspect="1"/>
          </p:cNvPicPr>
          <p:nvPr/>
        </p:nvPicPr>
        <p:blipFill>
          <a:blip r:embed="rId5"/>
          <a:stretch>
            <a:fillRect/>
          </a:stretch>
        </p:blipFill>
        <p:spPr>
          <a:xfrm>
            <a:off x="6160196" y="2238233"/>
            <a:ext cx="3041501" cy="4255599"/>
          </a:xfrm>
          <a:prstGeom prst="rect">
            <a:avLst/>
          </a:prstGeom>
          <a:ln>
            <a:solidFill>
              <a:schemeClr val="bg2"/>
            </a:solidFill>
          </a:ln>
        </p:spPr>
      </p:pic>
      <p:pic>
        <p:nvPicPr>
          <p:cNvPr id="19" name="Picture 18">
            <a:extLst>
              <a:ext uri="{FF2B5EF4-FFF2-40B4-BE49-F238E27FC236}">
                <a16:creationId xmlns:a16="http://schemas.microsoft.com/office/drawing/2014/main" id="{C02D2496-9567-47C4-9C6D-C79E2A0290A7}"/>
              </a:ext>
            </a:extLst>
          </p:cNvPr>
          <p:cNvPicPr>
            <a:picLocks noChangeAspect="1"/>
          </p:cNvPicPr>
          <p:nvPr/>
        </p:nvPicPr>
        <p:blipFill>
          <a:blip r:embed="rId6"/>
          <a:stretch>
            <a:fillRect/>
          </a:stretch>
        </p:blipFill>
        <p:spPr>
          <a:xfrm>
            <a:off x="9225888" y="2238232"/>
            <a:ext cx="2937582" cy="4258102"/>
          </a:xfrm>
          <a:prstGeom prst="rect">
            <a:avLst/>
          </a:prstGeom>
          <a:ln>
            <a:solidFill>
              <a:schemeClr val="bg2"/>
            </a:solidFill>
          </a:ln>
        </p:spPr>
      </p:pic>
    </p:spTree>
    <p:extLst>
      <p:ext uri="{BB962C8B-B14F-4D97-AF65-F5344CB8AC3E}">
        <p14:creationId xmlns:p14="http://schemas.microsoft.com/office/powerpoint/2010/main" val="2086242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12</a:t>
            </a:fld>
            <a:endParaRPr lang="en-US" dirty="0"/>
          </a:p>
        </p:txBody>
      </p:sp>
      <p:sp>
        <p:nvSpPr>
          <p:cNvPr id="11" name="object 3" descr="People with documents">
            <a:extLst>
              <a:ext uri="{FF2B5EF4-FFF2-40B4-BE49-F238E27FC236}">
                <a16:creationId xmlns:a16="http://schemas.microsoft.com/office/drawing/2014/main" id="{B0EF673C-11E6-4850-BD65-0C3FD3FC46BC}"/>
              </a:ext>
            </a:extLst>
          </p:cNvPr>
          <p:cNvSpPr/>
          <p:nvPr/>
        </p:nvSpPr>
        <p:spPr>
          <a:xfrm>
            <a:off x="12879"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3630301" y="519854"/>
            <a:ext cx="3521122" cy="2365258"/>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14" name="Title 13">
            <a:extLst>
              <a:ext uri="{FF2B5EF4-FFF2-40B4-BE49-F238E27FC236}">
                <a16:creationId xmlns:a16="http://schemas.microsoft.com/office/drawing/2014/main" id="{8F752EE6-A9B0-479F-817E-5DE547DD15E8}"/>
              </a:ext>
            </a:extLst>
          </p:cNvPr>
          <p:cNvSpPr>
            <a:spLocks noGrp="1"/>
          </p:cNvSpPr>
          <p:nvPr>
            <p:ph type="title"/>
          </p:nvPr>
        </p:nvSpPr>
        <p:spPr>
          <a:xfrm>
            <a:off x="3712189" y="0"/>
            <a:ext cx="3521122" cy="485117"/>
          </a:xfrm>
        </p:spPr>
        <p:txBody>
          <a:bodyPr>
            <a:normAutofit fontScale="90000"/>
          </a:bodyPr>
          <a:lstStyle/>
          <a:p>
            <a:pPr algn="ctr"/>
            <a:r>
              <a:rPr lang="en-US" dirty="0">
                <a:solidFill>
                  <a:schemeClr val="bg1"/>
                </a:solidFill>
              </a:rPr>
              <a:t>Ads Visualization </a:t>
            </a:r>
            <a:endParaRPr lang="en-CA" dirty="0">
              <a:solidFill>
                <a:schemeClr val="bg1"/>
              </a:solidFill>
            </a:endParaRPr>
          </a:p>
        </p:txBody>
      </p:sp>
      <p:sp>
        <p:nvSpPr>
          <p:cNvPr id="15" name="TextBox 14">
            <a:extLst>
              <a:ext uri="{FF2B5EF4-FFF2-40B4-BE49-F238E27FC236}">
                <a16:creationId xmlns:a16="http://schemas.microsoft.com/office/drawing/2014/main" id="{BE96DE44-6623-4AD5-93B9-509621774F30}"/>
              </a:ext>
            </a:extLst>
          </p:cNvPr>
          <p:cNvSpPr txBox="1"/>
          <p:nvPr/>
        </p:nvSpPr>
        <p:spPr>
          <a:xfrm>
            <a:off x="1064525" y="1380413"/>
            <a:ext cx="3166282" cy="2585323"/>
          </a:xfrm>
          <a:prstGeom prst="rect">
            <a:avLst/>
          </a:prstGeom>
          <a:noFill/>
        </p:spPr>
        <p:txBody>
          <a:bodyPr wrap="square" rtlCol="0">
            <a:spAutoFit/>
          </a:bodyPr>
          <a:lstStyle/>
          <a:p>
            <a:r>
              <a:rPr lang="en-US" u="sng" dirty="0">
                <a:solidFill>
                  <a:schemeClr val="bg1"/>
                </a:solidFill>
              </a:rPr>
              <a:t>Links</a:t>
            </a:r>
            <a:r>
              <a:rPr lang="en-US" dirty="0">
                <a:solidFill>
                  <a:schemeClr val="bg1"/>
                </a:solidFill>
              </a:rPr>
              <a: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5">
                  <a:extLst>
                    <a:ext uri="{A12FA001-AC4F-418D-AE19-62706E023703}">
                      <ahyp:hlinkClr xmlns:ahyp="http://schemas.microsoft.com/office/drawing/2018/hyperlinkcolor" val="tx"/>
                    </a:ext>
                  </a:extLst>
                </a:hlinkClick>
              </a:rPr>
              <a:t>https://drive.google.com/file/d/1i7sDwPL3r56h492UFazzQFXw7rUTg9QD/view?usp=sharing</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CA" dirty="0">
              <a:solidFill>
                <a:schemeClr val="bg1"/>
              </a:solidFill>
            </a:endParaRPr>
          </a:p>
        </p:txBody>
      </p:sp>
      <p:pic>
        <p:nvPicPr>
          <p:cNvPr id="2" name="Facebook Ads_Zillow">
            <a:hlinkClick r:id="" action="ppaction://media"/>
            <a:extLst>
              <a:ext uri="{FF2B5EF4-FFF2-40B4-BE49-F238E27FC236}">
                <a16:creationId xmlns:a16="http://schemas.microsoft.com/office/drawing/2014/main" id="{7BCAB671-CDE6-4B7B-8F26-3469EA496C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2662" y="1380413"/>
            <a:ext cx="7586646" cy="4794490"/>
          </a:xfrm>
          <a:prstGeom prst="rect">
            <a:avLst/>
          </a:prstGeom>
        </p:spPr>
      </p:pic>
    </p:spTree>
    <p:extLst>
      <p:ext uri="{BB962C8B-B14F-4D97-AF65-F5344CB8AC3E}">
        <p14:creationId xmlns:p14="http://schemas.microsoft.com/office/powerpoint/2010/main" val="13717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9BADFD-E353-43A4-8270-C4E751EF3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14068"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507340" y="4501"/>
            <a:ext cx="10140062" cy="447687"/>
          </a:xfrm>
        </p:spPr>
        <p:txBody>
          <a:bodyPr>
            <a:normAutofit fontScale="90000"/>
          </a:bodyPr>
          <a:lstStyle/>
          <a:p>
            <a:pPr algn="ctr"/>
            <a:r>
              <a:rPr lang="en-US" sz="2800" dirty="0">
                <a:solidFill>
                  <a:schemeClr val="bg1"/>
                </a:solidFill>
                <a:latin typeface="Bahnschrift SemiBold" panose="020B0502040204020203" pitchFamily="34" charset="0"/>
              </a:rPr>
              <a:t>Campaign Parameters for KIMPTON</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3901154" y="452188"/>
            <a:ext cx="5270142" cy="2365258"/>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13</a:t>
            </a:fld>
            <a:endParaRPr lang="en-US" dirty="0"/>
          </a:p>
        </p:txBody>
      </p:sp>
      <p:sp>
        <p:nvSpPr>
          <p:cNvPr id="8" name="Rectangle 7">
            <a:extLst>
              <a:ext uri="{FF2B5EF4-FFF2-40B4-BE49-F238E27FC236}">
                <a16:creationId xmlns:a16="http://schemas.microsoft.com/office/drawing/2014/main" id="{4BE7C0D0-29F7-41E3-83BC-F9A4DFB73F4E}"/>
              </a:ext>
            </a:extLst>
          </p:cNvPr>
          <p:cNvSpPr/>
          <p:nvPr/>
        </p:nvSpPr>
        <p:spPr>
          <a:xfrm>
            <a:off x="7674390" y="1259189"/>
            <a:ext cx="4487354" cy="751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35</a:t>
            </a:r>
            <a:r>
              <a:rPr lang="en-CA" dirty="0">
                <a:solidFill>
                  <a:schemeClr val="bg1"/>
                </a:solidFill>
                <a:latin typeface="Calibri" panose="020F0502020204030204" pitchFamily="34" charset="0"/>
                <a:ea typeface="Calibri" panose="020F0502020204030204" pitchFamily="34" charset="0"/>
                <a:cs typeface="Times New Roman" panose="02020603050405020304" pitchFamily="18" charset="0"/>
              </a:rPr>
              <a:t>-54 Years (</a:t>
            </a:r>
            <a:r>
              <a:rPr lang="en-CA"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Mid &amp; high level professionals</a:t>
            </a:r>
            <a:r>
              <a:rPr lang="en-CA"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r>
              <a:rPr lang="en-CA"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Location: </a:t>
            </a:r>
            <a:r>
              <a:rPr lang="en-CA" dirty="0">
                <a:solidFill>
                  <a:schemeClr val="bg1"/>
                </a:solidFill>
                <a:latin typeface="Calibri" panose="020F0502020204030204" pitchFamily="34" charset="0"/>
                <a:ea typeface="Calibri" panose="020F0502020204030204" pitchFamily="34" charset="0"/>
                <a:cs typeface="Times New Roman" panose="02020603050405020304" pitchFamily="18" charset="0"/>
              </a:rPr>
              <a:t>Canada</a:t>
            </a:r>
            <a:endParaRPr lang="en-CA"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2CC3BD0C-F235-49C6-A5BF-B8FAE5BA7359}"/>
              </a:ext>
            </a:extLst>
          </p:cNvPr>
          <p:cNvSpPr/>
          <p:nvPr/>
        </p:nvSpPr>
        <p:spPr>
          <a:xfrm>
            <a:off x="30256" y="1122990"/>
            <a:ext cx="7066580" cy="1592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CA" sz="1800" dirty="0">
                <a:effectLst/>
                <a:latin typeface="Calibri" panose="020F0502020204030204" pitchFamily="34" charset="0"/>
                <a:ea typeface="Calibri" panose="020F0502020204030204" pitchFamily="34" charset="0"/>
                <a:cs typeface="Times New Roman" panose="02020603050405020304" pitchFamily="18" charset="0"/>
              </a:rPr>
              <a:t>I’ve</a:t>
            </a:r>
            <a:r>
              <a:rPr lang="en-CA" sz="1800" b="1"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a:effectLst/>
                <a:latin typeface="Calibri" panose="020F0502020204030204" pitchFamily="34" charset="0"/>
                <a:ea typeface="Calibri" panose="020F0502020204030204" pitchFamily="34" charset="0"/>
                <a:cs typeface="Times New Roman" panose="02020603050405020304" pitchFamily="18" charset="0"/>
              </a:rPr>
              <a:t>selected the objective-</a:t>
            </a:r>
            <a:r>
              <a:rPr lang="en-CA" sz="1800" b="1" dirty="0">
                <a:effectLst/>
                <a:latin typeface="Calibri" panose="020F0502020204030204" pitchFamily="34" charset="0"/>
                <a:ea typeface="Calibri" panose="020F0502020204030204" pitchFamily="34" charset="0"/>
                <a:cs typeface="Times New Roman" panose="02020603050405020304" pitchFamily="18" charset="0"/>
              </a:rPr>
              <a:t>Website Traffic </a:t>
            </a:r>
            <a:r>
              <a:rPr lang="en-CA" sz="1800" dirty="0">
                <a:effectLst/>
                <a:latin typeface="Calibri" panose="020F0502020204030204" pitchFamily="34" charset="0"/>
                <a:ea typeface="Calibri" panose="020F0502020204030204" pitchFamily="34" charset="0"/>
                <a:cs typeface="Times New Roman" panose="02020603050405020304" pitchFamily="18" charset="0"/>
              </a:rPr>
              <a:t>for Kimpton which is in the consideration funnel because </a:t>
            </a:r>
            <a:r>
              <a:rPr lang="en-CA"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more visitors visit  website, company will get the more prospective clients. </a:t>
            </a:r>
            <a:r>
              <a:rPr lang="en-US" dirty="0">
                <a:latin typeface="Calibri" panose="020F0502020204030204" pitchFamily="34" charset="0"/>
                <a:ea typeface="Calibri" panose="020F0502020204030204" pitchFamily="34" charset="0"/>
                <a:cs typeface="Times New Roman" panose="02020603050405020304" pitchFamily="18" charset="0"/>
              </a:rPr>
              <a:t>Although Kimpton is a well-known brand in the hospitality business, the campaign's goal is to attract more potential consumers.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1A6B1481-94E6-40C3-BDAD-1BF0ED4E7228}"/>
              </a:ext>
            </a:extLst>
          </p:cNvPr>
          <p:cNvSpPr/>
          <p:nvPr/>
        </p:nvSpPr>
        <p:spPr>
          <a:xfrm>
            <a:off x="30256" y="650897"/>
            <a:ext cx="2366098" cy="447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b="1" dirty="0">
                <a:effectLst/>
                <a:latin typeface="Calibri" panose="020F0502020204030204" pitchFamily="34" charset="0"/>
                <a:ea typeface="Calibri" panose="020F0502020204030204" pitchFamily="34" charset="0"/>
                <a:cs typeface="Times New Roman" panose="02020603050405020304" pitchFamily="18" charset="0"/>
              </a:rPr>
              <a:t>Campaign Objective:</a:t>
            </a:r>
            <a:endParaRPr lang="en-CA" dirty="0"/>
          </a:p>
        </p:txBody>
      </p:sp>
      <p:sp>
        <p:nvSpPr>
          <p:cNvPr id="6" name="Rectangle 5">
            <a:extLst>
              <a:ext uri="{FF2B5EF4-FFF2-40B4-BE49-F238E27FC236}">
                <a16:creationId xmlns:a16="http://schemas.microsoft.com/office/drawing/2014/main" id="{98EB843B-CD99-4ED4-81B5-4ECDE7EE4962}"/>
              </a:ext>
            </a:extLst>
          </p:cNvPr>
          <p:cNvSpPr/>
          <p:nvPr/>
        </p:nvSpPr>
        <p:spPr>
          <a:xfrm>
            <a:off x="7574507" y="645718"/>
            <a:ext cx="4229509" cy="448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CA"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CA"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Audience Targeting:</a:t>
            </a:r>
            <a:endParaRPr lang="en-CA" dirty="0"/>
          </a:p>
        </p:txBody>
      </p:sp>
      <p:pic>
        <p:nvPicPr>
          <p:cNvPr id="12" name="Picture 11">
            <a:extLst>
              <a:ext uri="{FF2B5EF4-FFF2-40B4-BE49-F238E27FC236}">
                <a16:creationId xmlns:a16="http://schemas.microsoft.com/office/drawing/2014/main" id="{8E7EA3B3-E230-4603-A00C-A8569FCD89E9}"/>
              </a:ext>
            </a:extLst>
          </p:cNvPr>
          <p:cNvPicPr>
            <a:picLocks noChangeAspect="1"/>
          </p:cNvPicPr>
          <p:nvPr/>
        </p:nvPicPr>
        <p:blipFill>
          <a:blip r:embed="rId4"/>
          <a:stretch>
            <a:fillRect/>
          </a:stretch>
        </p:blipFill>
        <p:spPr>
          <a:xfrm>
            <a:off x="-2539" y="2727433"/>
            <a:ext cx="3903694" cy="4117796"/>
          </a:xfrm>
          <a:prstGeom prst="rect">
            <a:avLst/>
          </a:prstGeom>
        </p:spPr>
      </p:pic>
      <p:pic>
        <p:nvPicPr>
          <p:cNvPr id="14" name="Picture 13">
            <a:extLst>
              <a:ext uri="{FF2B5EF4-FFF2-40B4-BE49-F238E27FC236}">
                <a16:creationId xmlns:a16="http://schemas.microsoft.com/office/drawing/2014/main" id="{C0A2D5A3-26B1-410B-AC1F-0ACC7FFE014B}"/>
              </a:ext>
            </a:extLst>
          </p:cNvPr>
          <p:cNvPicPr>
            <a:picLocks noChangeAspect="1"/>
          </p:cNvPicPr>
          <p:nvPr/>
        </p:nvPicPr>
        <p:blipFill>
          <a:blip r:embed="rId5"/>
          <a:stretch>
            <a:fillRect/>
          </a:stretch>
        </p:blipFill>
        <p:spPr>
          <a:xfrm>
            <a:off x="4007907" y="2715904"/>
            <a:ext cx="3794401" cy="4117797"/>
          </a:xfrm>
          <a:prstGeom prst="rect">
            <a:avLst/>
          </a:prstGeom>
        </p:spPr>
      </p:pic>
      <p:pic>
        <p:nvPicPr>
          <p:cNvPr id="16" name="Picture 15">
            <a:extLst>
              <a:ext uri="{FF2B5EF4-FFF2-40B4-BE49-F238E27FC236}">
                <a16:creationId xmlns:a16="http://schemas.microsoft.com/office/drawing/2014/main" id="{E27BF97E-FD96-496B-B8A9-B36728AB5268}"/>
              </a:ext>
            </a:extLst>
          </p:cNvPr>
          <p:cNvPicPr>
            <a:picLocks noChangeAspect="1"/>
          </p:cNvPicPr>
          <p:nvPr/>
        </p:nvPicPr>
        <p:blipFill rotWithShape="1">
          <a:blip r:embed="rId6"/>
          <a:srcRect l="161" t="-226" r="48557" b="226"/>
          <a:stretch/>
        </p:blipFill>
        <p:spPr bwMode="auto">
          <a:xfrm>
            <a:off x="7902054" y="2715903"/>
            <a:ext cx="4259690" cy="41465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720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851BA6-005B-441B-8ACB-95813BFA2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 y="0"/>
            <a:ext cx="12144375" cy="685800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685898" y="114623"/>
            <a:ext cx="10140062" cy="567766"/>
          </a:xfrm>
        </p:spPr>
        <p:txBody>
          <a:bodyPr>
            <a:normAutofit/>
          </a:bodyPr>
          <a:lstStyle/>
          <a:p>
            <a:pPr algn="ctr"/>
            <a:r>
              <a:rPr lang="en-US" sz="2800" dirty="0">
                <a:solidFill>
                  <a:schemeClr val="bg1"/>
                </a:solidFill>
                <a:latin typeface="Bahnschrift SemiBold" panose="020B0502040204020203" pitchFamily="34" charset="0"/>
              </a:rPr>
              <a:t>Campaign Parameters(Cont.)</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362607" y="682389"/>
            <a:ext cx="4731204" cy="24167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14</a:t>
            </a:fld>
            <a:endParaRPr lang="en-US" dirty="0"/>
          </a:p>
        </p:txBody>
      </p:sp>
      <p:sp>
        <p:nvSpPr>
          <p:cNvPr id="8" name="Rectangle 7">
            <a:extLst>
              <a:ext uri="{FF2B5EF4-FFF2-40B4-BE49-F238E27FC236}">
                <a16:creationId xmlns:a16="http://schemas.microsoft.com/office/drawing/2014/main" id="{79E10C2A-5384-4986-B091-0A9D44920E7E}"/>
              </a:ext>
            </a:extLst>
          </p:cNvPr>
          <p:cNvSpPr/>
          <p:nvPr/>
        </p:nvSpPr>
        <p:spPr>
          <a:xfrm>
            <a:off x="13606" y="1128273"/>
            <a:ext cx="4067075" cy="45041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Placements: </a:t>
            </a:r>
          </a:p>
        </p:txBody>
      </p:sp>
      <p:pic>
        <p:nvPicPr>
          <p:cNvPr id="14" name="Picture 13">
            <a:extLst>
              <a:ext uri="{FF2B5EF4-FFF2-40B4-BE49-F238E27FC236}">
                <a16:creationId xmlns:a16="http://schemas.microsoft.com/office/drawing/2014/main" id="{1475CF17-B5F3-4CF0-AD0F-FD7053F7E083}"/>
              </a:ext>
            </a:extLst>
          </p:cNvPr>
          <p:cNvPicPr>
            <a:picLocks noChangeAspect="1"/>
          </p:cNvPicPr>
          <p:nvPr/>
        </p:nvPicPr>
        <p:blipFill>
          <a:blip r:embed="rId4"/>
          <a:stretch>
            <a:fillRect/>
          </a:stretch>
        </p:blipFill>
        <p:spPr>
          <a:xfrm>
            <a:off x="7903954" y="1733550"/>
            <a:ext cx="4264233" cy="5009825"/>
          </a:xfrm>
          <a:prstGeom prst="rect">
            <a:avLst/>
          </a:prstGeom>
        </p:spPr>
      </p:pic>
      <p:sp>
        <p:nvSpPr>
          <p:cNvPr id="15" name="Rectangle 14">
            <a:extLst>
              <a:ext uri="{FF2B5EF4-FFF2-40B4-BE49-F238E27FC236}">
                <a16:creationId xmlns:a16="http://schemas.microsoft.com/office/drawing/2014/main" id="{E6D72EC1-34E4-4D08-8E92-E9A691CA15DA}"/>
              </a:ext>
            </a:extLst>
          </p:cNvPr>
          <p:cNvSpPr/>
          <p:nvPr/>
        </p:nvSpPr>
        <p:spPr>
          <a:xfrm>
            <a:off x="7903953" y="1168634"/>
            <a:ext cx="4264233" cy="49766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Audience Targeting Feature </a:t>
            </a:r>
          </a:p>
        </p:txBody>
      </p:sp>
      <p:pic>
        <p:nvPicPr>
          <p:cNvPr id="16" name="Picture 15">
            <a:extLst>
              <a:ext uri="{FF2B5EF4-FFF2-40B4-BE49-F238E27FC236}">
                <a16:creationId xmlns:a16="http://schemas.microsoft.com/office/drawing/2014/main" id="{AB1C36E4-C914-40AE-98D8-A84447522D77}"/>
              </a:ext>
            </a:extLst>
          </p:cNvPr>
          <p:cNvPicPr>
            <a:picLocks noChangeAspect="1"/>
          </p:cNvPicPr>
          <p:nvPr/>
        </p:nvPicPr>
        <p:blipFill rotWithShape="1">
          <a:blip r:embed="rId5"/>
          <a:srcRect r="14214"/>
          <a:stretch/>
        </p:blipFill>
        <p:spPr bwMode="auto">
          <a:xfrm>
            <a:off x="13606" y="1704561"/>
            <a:ext cx="4067075" cy="5038815"/>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653C338-6208-4D42-A98F-B9CE7FE16221}"/>
              </a:ext>
            </a:extLst>
          </p:cNvPr>
          <p:cNvPicPr>
            <a:picLocks noChangeAspect="1"/>
          </p:cNvPicPr>
          <p:nvPr/>
        </p:nvPicPr>
        <p:blipFill rotWithShape="1">
          <a:blip r:embed="rId6"/>
          <a:srcRect t="31933" r="48826"/>
          <a:stretch/>
        </p:blipFill>
        <p:spPr bwMode="auto">
          <a:xfrm>
            <a:off x="4247103" y="1733550"/>
            <a:ext cx="3491177" cy="5009825"/>
          </a:xfrm>
          <a:prstGeom prst="rect">
            <a:avLst/>
          </a:prstGeom>
          <a:ln>
            <a:noFill/>
          </a:ln>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2AAA97AC-C8E3-4C77-A248-7D56EEB89C8F}"/>
              </a:ext>
            </a:extLst>
          </p:cNvPr>
          <p:cNvSpPr/>
          <p:nvPr/>
        </p:nvSpPr>
        <p:spPr>
          <a:xfrm>
            <a:off x="4342639" y="1128272"/>
            <a:ext cx="3279389" cy="49766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Devices: </a:t>
            </a:r>
          </a:p>
        </p:txBody>
      </p:sp>
    </p:spTree>
    <p:extLst>
      <p:ext uri="{BB962C8B-B14F-4D97-AF65-F5344CB8AC3E}">
        <p14:creationId xmlns:p14="http://schemas.microsoft.com/office/powerpoint/2010/main" val="306993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0F22C-CF6B-4B8D-A7DF-F27844ECC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10" y="0"/>
            <a:ext cx="6733578" cy="685800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685898" y="114623"/>
            <a:ext cx="10140062" cy="567766"/>
          </a:xfrm>
        </p:spPr>
        <p:txBody>
          <a:bodyPr>
            <a:normAutofit/>
          </a:bodyPr>
          <a:lstStyle/>
          <a:p>
            <a:pPr algn="ctr"/>
            <a:r>
              <a:rPr lang="en-US" sz="2800" dirty="0">
                <a:solidFill>
                  <a:schemeClr val="bg1"/>
                </a:solidFill>
                <a:latin typeface="Bahnschrift SemiBold" panose="020B0502040204020203" pitchFamily="34" charset="0"/>
              </a:rPr>
              <a:t>Campaign Parameters (Cont.)</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408227" y="682389"/>
            <a:ext cx="4685583" cy="24167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15</a:t>
            </a:fld>
            <a:endParaRPr lang="en-US" dirty="0"/>
          </a:p>
        </p:txBody>
      </p:sp>
      <p:sp>
        <p:nvSpPr>
          <p:cNvPr id="15" name="Rectangle 14">
            <a:extLst>
              <a:ext uri="{FF2B5EF4-FFF2-40B4-BE49-F238E27FC236}">
                <a16:creationId xmlns:a16="http://schemas.microsoft.com/office/drawing/2014/main" id="{E6D72EC1-34E4-4D08-8E92-E9A691CA15DA}"/>
              </a:ext>
            </a:extLst>
          </p:cNvPr>
          <p:cNvSpPr/>
          <p:nvPr/>
        </p:nvSpPr>
        <p:spPr>
          <a:xfrm>
            <a:off x="73267" y="797012"/>
            <a:ext cx="4264233" cy="49766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Audience Platform</a:t>
            </a:r>
          </a:p>
        </p:txBody>
      </p:sp>
      <p:pic>
        <p:nvPicPr>
          <p:cNvPr id="13" name="Picture 12">
            <a:extLst>
              <a:ext uri="{FF2B5EF4-FFF2-40B4-BE49-F238E27FC236}">
                <a16:creationId xmlns:a16="http://schemas.microsoft.com/office/drawing/2014/main" id="{CD493176-F266-4ABE-B6E3-51E33D88F802}"/>
              </a:ext>
            </a:extLst>
          </p:cNvPr>
          <p:cNvPicPr>
            <a:picLocks noChangeAspect="1"/>
          </p:cNvPicPr>
          <p:nvPr/>
        </p:nvPicPr>
        <p:blipFill rotWithShape="1">
          <a:blip r:embed="rId4"/>
          <a:srcRect r="10052"/>
          <a:stretch/>
        </p:blipFill>
        <p:spPr bwMode="auto">
          <a:xfrm>
            <a:off x="23197" y="1479401"/>
            <a:ext cx="5387601" cy="5326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9544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AB0FE6-76D4-4DF3-BA51-BF71497C1522}"/>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64" y="0"/>
            <a:ext cx="12144375" cy="685800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16</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3630300" y="485117"/>
            <a:ext cx="4135275" cy="2399995"/>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14" name="Title 13">
            <a:extLst>
              <a:ext uri="{FF2B5EF4-FFF2-40B4-BE49-F238E27FC236}">
                <a16:creationId xmlns:a16="http://schemas.microsoft.com/office/drawing/2014/main" id="{8F752EE6-A9B0-479F-817E-5DE547DD15E8}"/>
              </a:ext>
            </a:extLst>
          </p:cNvPr>
          <p:cNvSpPr>
            <a:spLocks noGrp="1"/>
          </p:cNvSpPr>
          <p:nvPr>
            <p:ph type="title"/>
          </p:nvPr>
        </p:nvSpPr>
        <p:spPr>
          <a:xfrm>
            <a:off x="3282283" y="23452"/>
            <a:ext cx="4831307" cy="485117"/>
          </a:xfrm>
        </p:spPr>
        <p:txBody>
          <a:bodyPr>
            <a:normAutofit fontScale="90000"/>
          </a:bodyPr>
          <a:lstStyle/>
          <a:p>
            <a:pPr algn="ctr"/>
            <a:r>
              <a:rPr lang="en-US" dirty="0">
                <a:solidFill>
                  <a:schemeClr val="bg1"/>
                </a:solidFill>
              </a:rPr>
              <a:t>Campaign Ads Creation </a:t>
            </a:r>
            <a:endParaRPr lang="en-CA" dirty="0">
              <a:solidFill>
                <a:schemeClr val="bg1"/>
              </a:solidFill>
            </a:endParaRPr>
          </a:p>
        </p:txBody>
      </p:sp>
      <p:pic>
        <p:nvPicPr>
          <p:cNvPr id="4" name="Picture 3">
            <a:extLst>
              <a:ext uri="{FF2B5EF4-FFF2-40B4-BE49-F238E27FC236}">
                <a16:creationId xmlns:a16="http://schemas.microsoft.com/office/drawing/2014/main" id="{850A8409-46AC-4925-92DB-94D9C6A0B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2649" y="-226501"/>
            <a:ext cx="2506184" cy="1423236"/>
          </a:xfrm>
          <a:prstGeom prst="rect">
            <a:avLst/>
          </a:prstGeom>
        </p:spPr>
      </p:pic>
      <p:sp>
        <p:nvSpPr>
          <p:cNvPr id="20" name="TextBox 19">
            <a:extLst>
              <a:ext uri="{FF2B5EF4-FFF2-40B4-BE49-F238E27FC236}">
                <a16:creationId xmlns:a16="http://schemas.microsoft.com/office/drawing/2014/main" id="{97279D57-5A4A-4D52-856D-B2B6D17C5A5D}"/>
              </a:ext>
            </a:extLst>
          </p:cNvPr>
          <p:cNvSpPr txBox="1"/>
          <p:nvPr/>
        </p:nvSpPr>
        <p:spPr>
          <a:xfrm>
            <a:off x="211020" y="611650"/>
            <a:ext cx="11885666" cy="2477601"/>
          </a:xfrm>
          <a:prstGeom prst="rect">
            <a:avLst/>
          </a:prstGeom>
          <a:noFill/>
        </p:spPr>
        <p:txBody>
          <a:bodyPr wrap="square" rtlCol="0">
            <a:spAutoFit/>
          </a:bodyPr>
          <a:lstStyle/>
          <a:p>
            <a:r>
              <a:rPr lang="en-US" b="1" u="sng" dirty="0">
                <a:solidFill>
                  <a:schemeClr val="bg1"/>
                </a:solidFill>
              </a:rPr>
              <a:t>Ad Format</a:t>
            </a:r>
            <a:r>
              <a:rPr lang="en-US" b="1" dirty="0">
                <a:solidFill>
                  <a:schemeClr val="bg1"/>
                </a:solidFill>
              </a:rPr>
              <a:t>:</a:t>
            </a:r>
            <a:r>
              <a:rPr lang="en-US" dirty="0">
                <a:solidFill>
                  <a:schemeClr val="bg1"/>
                </a:solidFill>
              </a:rPr>
              <a:t> Images </a:t>
            </a:r>
          </a:p>
          <a:p>
            <a:endParaRPr lang="en-US" dirty="0">
              <a:solidFill>
                <a:schemeClr val="bg1"/>
              </a:solidFill>
            </a:endParaRPr>
          </a:p>
          <a:p>
            <a:r>
              <a:rPr lang="en-US" b="1" u="sng" dirty="0">
                <a:solidFill>
                  <a:schemeClr val="bg1"/>
                </a:solidFill>
              </a:rPr>
              <a:t>Reasons for Images</a:t>
            </a:r>
            <a:r>
              <a:rPr lang="en-US" b="1"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Images that represent the company's dedication to providing excellent experience to its clients. These images illustrate Kimpton's wedding venues, event planning, and overall organizational competence</a:t>
            </a:r>
            <a:r>
              <a:rPr lang="en-US" dirty="0">
                <a:solidFill>
                  <a:schemeClr val="bg1"/>
                </a:solidFill>
              </a:rPr>
              <a:t>.</a:t>
            </a:r>
          </a:p>
          <a:p>
            <a:endParaRPr lang="en-US" sz="800" dirty="0">
              <a:solidFill>
                <a:schemeClr val="bg1"/>
              </a:solidFill>
            </a:endParaRPr>
          </a:p>
          <a:p>
            <a:r>
              <a:rPr lang="en-US" b="1" dirty="0">
                <a:solidFill>
                  <a:schemeClr val="bg1"/>
                </a:solidFill>
                <a:latin typeface="Calibri" panose="020F0502020204030204" pitchFamily="34" charset="0"/>
                <a:cs typeface="Calibri" panose="020F0502020204030204" pitchFamily="34" charset="0"/>
              </a:rPr>
              <a:t>The ad creative </a:t>
            </a:r>
            <a:r>
              <a:rPr lang="en-US" dirty="0">
                <a:solidFill>
                  <a:schemeClr val="bg1"/>
                </a:solidFill>
                <a:latin typeface="Calibri" panose="020F0502020204030204" pitchFamily="34" charset="0"/>
                <a:cs typeface="Calibri" panose="020F0502020204030204" pitchFamily="34" charset="0"/>
              </a:rPr>
              <a:t>narrates a story about why employees and customers love the company, which is the leader in individually designed and positioned hotels and restaurants in the hospitality industry, and moreover, Kimpton creates memories for a lifetime of clients' most special day-the wedding day.</a:t>
            </a:r>
          </a:p>
          <a:p>
            <a:endParaRPr lang="en-US" dirty="0">
              <a:solidFill>
                <a:schemeClr val="bg1"/>
              </a:solidFill>
            </a:endParaRPr>
          </a:p>
        </p:txBody>
      </p:sp>
      <p:sp>
        <p:nvSpPr>
          <p:cNvPr id="2" name="TextBox 1">
            <a:extLst>
              <a:ext uri="{FF2B5EF4-FFF2-40B4-BE49-F238E27FC236}">
                <a16:creationId xmlns:a16="http://schemas.microsoft.com/office/drawing/2014/main" id="{0412A74F-DA5B-464B-8C83-DD8B03A7E83A}"/>
              </a:ext>
            </a:extLst>
          </p:cNvPr>
          <p:cNvSpPr txBox="1"/>
          <p:nvPr/>
        </p:nvSpPr>
        <p:spPr>
          <a:xfrm>
            <a:off x="1067408" y="2991488"/>
            <a:ext cx="9697792" cy="461665"/>
          </a:xfrm>
          <a:prstGeom prst="rect">
            <a:avLst/>
          </a:prstGeom>
          <a:noFill/>
        </p:spPr>
        <p:txBody>
          <a:bodyPr wrap="square" rtlCol="0">
            <a:spAutoFit/>
          </a:bodyPr>
          <a:lstStyle/>
          <a:p>
            <a:pPr algn="ctr">
              <a:lnSpc>
                <a:spcPct val="100000"/>
              </a:lnSpc>
            </a:pPr>
            <a:r>
              <a:rPr lang="en-US" sz="2400" dirty="0">
                <a:solidFill>
                  <a:schemeClr val="bg1"/>
                </a:solidFill>
                <a:latin typeface="Bahnschrift SemiBold" panose="020B0502040204020203" pitchFamily="34" charset="0"/>
              </a:rPr>
              <a:t>The Significance of Social Media-specific Ads and Post Copy</a:t>
            </a:r>
            <a:endParaRPr lang="en-CA" sz="2400" b="0" i="0" dirty="0">
              <a:effectLst/>
              <a:latin typeface="Segoe UI" panose="020B0502040204020203" pitchFamily="34" charset="0"/>
            </a:endParaRPr>
          </a:p>
        </p:txBody>
      </p:sp>
      <p:sp>
        <p:nvSpPr>
          <p:cNvPr id="9" name="object 9" descr="Beige rectangle">
            <a:extLst>
              <a:ext uri="{FF2B5EF4-FFF2-40B4-BE49-F238E27FC236}">
                <a16:creationId xmlns:a16="http://schemas.microsoft.com/office/drawing/2014/main" id="{416D8120-ABF7-478F-93B9-8031F7C2B39B}"/>
              </a:ext>
            </a:extLst>
          </p:cNvPr>
          <p:cNvSpPr/>
          <p:nvPr/>
        </p:nvSpPr>
        <p:spPr>
          <a:xfrm>
            <a:off x="1760561" y="3477306"/>
            <a:ext cx="8311487" cy="190013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5" name="TextBox 4">
            <a:extLst>
              <a:ext uri="{FF2B5EF4-FFF2-40B4-BE49-F238E27FC236}">
                <a16:creationId xmlns:a16="http://schemas.microsoft.com/office/drawing/2014/main" id="{B64D2354-02C1-4969-ABCA-9350033B46BA}"/>
              </a:ext>
            </a:extLst>
          </p:cNvPr>
          <p:cNvSpPr txBox="1"/>
          <p:nvPr/>
        </p:nvSpPr>
        <p:spPr>
          <a:xfrm>
            <a:off x="594314" y="3580387"/>
            <a:ext cx="3254994" cy="400110"/>
          </a:xfrm>
          <a:prstGeom prst="rect">
            <a:avLst/>
          </a:prstGeom>
          <a:noFill/>
        </p:spPr>
        <p:txBody>
          <a:bodyPr wrap="square" rtlCol="0">
            <a:spAutoFit/>
          </a:bodyPr>
          <a:lstStyle/>
          <a:p>
            <a:r>
              <a:rPr lang="en-CA" sz="2000" b="1" dirty="0">
                <a:solidFill>
                  <a:schemeClr val="bg1"/>
                </a:solidFill>
                <a:latin typeface="Candara" panose="020E0502030303020204" pitchFamily="34" charset="0"/>
              </a:rPr>
              <a:t>Kimpton’s Ads on Twitter:</a:t>
            </a:r>
          </a:p>
        </p:txBody>
      </p:sp>
      <p:sp>
        <p:nvSpPr>
          <p:cNvPr id="13" name="Rectangle 12">
            <a:extLst>
              <a:ext uri="{FF2B5EF4-FFF2-40B4-BE49-F238E27FC236}">
                <a16:creationId xmlns:a16="http://schemas.microsoft.com/office/drawing/2014/main" id="{D71C3F18-B0F5-43A0-8321-461BAD1118B9}"/>
              </a:ext>
            </a:extLst>
          </p:cNvPr>
          <p:cNvSpPr/>
          <p:nvPr/>
        </p:nvSpPr>
        <p:spPr>
          <a:xfrm>
            <a:off x="153167" y="3912636"/>
            <a:ext cx="12001372" cy="27306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2A39E78B-0F3B-4EE7-AFB4-AB826902F221}"/>
              </a:ext>
            </a:extLst>
          </p:cNvPr>
          <p:cNvSpPr txBox="1"/>
          <p:nvPr/>
        </p:nvSpPr>
        <p:spPr>
          <a:xfrm>
            <a:off x="607322" y="4123805"/>
            <a:ext cx="10861523"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Customers are informed about a company's products and services using documents, text, photos, manuals, and other business tools. As a result, I included photos from Kimpton's key businesses, such as event organizing, development &amp; management services. Customers will not be able to pick up and handle the company's products, therefore images can be best way to serve the purpose. </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Twitter is a platform where businesses can reach out to customers all over the globe with ads that are both cost-efficient and very beneficial in reaching out to their target consumers.</a:t>
            </a:r>
          </a:p>
          <a:p>
            <a:pPr marL="285750" indent="-285750" algn="just">
              <a:buFont typeface="Arial" panose="020B0604020202020204" pitchFamily="34" charset="0"/>
              <a:buChar char="•"/>
            </a:pPr>
            <a:endParaRPr lang="en-CA" dirty="0">
              <a:solidFill>
                <a:schemeClr val="bg1"/>
              </a:solidFill>
            </a:endParaRPr>
          </a:p>
        </p:txBody>
      </p:sp>
    </p:spTree>
    <p:extLst>
      <p:ext uri="{BB962C8B-B14F-4D97-AF65-F5344CB8AC3E}">
        <p14:creationId xmlns:p14="http://schemas.microsoft.com/office/powerpoint/2010/main" val="3012644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0F22C-CF6B-4B8D-A7DF-F27844ECC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10" y="0"/>
            <a:ext cx="6733578" cy="685800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21272" y="-1"/>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685898" y="114623"/>
            <a:ext cx="10140062" cy="567766"/>
          </a:xfrm>
        </p:spPr>
        <p:txBody>
          <a:bodyPr>
            <a:normAutofit/>
          </a:bodyPr>
          <a:lstStyle/>
          <a:p>
            <a:pPr algn="ctr"/>
            <a:r>
              <a:rPr lang="en-US" sz="2800" dirty="0">
                <a:solidFill>
                  <a:schemeClr val="bg1"/>
                </a:solidFill>
                <a:latin typeface="Bahnschrift SemiBold" panose="020B0502040204020203" pitchFamily="34" charset="0"/>
              </a:rPr>
              <a:t>Campaign Preview (Single Ad)</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470942" y="682389"/>
            <a:ext cx="4630111" cy="24167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17</a:t>
            </a:fld>
            <a:endParaRPr lang="en-US" dirty="0"/>
          </a:p>
        </p:txBody>
      </p:sp>
      <p:pic>
        <p:nvPicPr>
          <p:cNvPr id="9" name="Picture 8">
            <a:extLst>
              <a:ext uri="{FF2B5EF4-FFF2-40B4-BE49-F238E27FC236}">
                <a16:creationId xmlns:a16="http://schemas.microsoft.com/office/drawing/2014/main" id="{38C35535-B9A0-4866-BEEB-5ABFF0517C8C}"/>
              </a:ext>
            </a:extLst>
          </p:cNvPr>
          <p:cNvPicPr>
            <a:picLocks noChangeAspect="1"/>
          </p:cNvPicPr>
          <p:nvPr/>
        </p:nvPicPr>
        <p:blipFill>
          <a:blip r:embed="rId4"/>
          <a:stretch>
            <a:fillRect/>
          </a:stretch>
        </p:blipFill>
        <p:spPr>
          <a:xfrm>
            <a:off x="0" y="2076724"/>
            <a:ext cx="3297996" cy="4781276"/>
          </a:xfrm>
          <a:prstGeom prst="rect">
            <a:avLst/>
          </a:prstGeom>
        </p:spPr>
      </p:pic>
      <p:pic>
        <p:nvPicPr>
          <p:cNvPr id="10" name="Picture 9">
            <a:extLst>
              <a:ext uri="{FF2B5EF4-FFF2-40B4-BE49-F238E27FC236}">
                <a16:creationId xmlns:a16="http://schemas.microsoft.com/office/drawing/2014/main" id="{78D51EA4-0AB9-47DC-BE66-5732C6557176}"/>
              </a:ext>
            </a:extLst>
          </p:cNvPr>
          <p:cNvPicPr>
            <a:picLocks noChangeAspect="1"/>
          </p:cNvPicPr>
          <p:nvPr/>
        </p:nvPicPr>
        <p:blipFill>
          <a:blip r:embed="rId5"/>
          <a:stretch>
            <a:fillRect/>
          </a:stretch>
        </p:blipFill>
        <p:spPr>
          <a:xfrm>
            <a:off x="3470571" y="2076724"/>
            <a:ext cx="4295004" cy="4781276"/>
          </a:xfrm>
          <a:prstGeom prst="rect">
            <a:avLst/>
          </a:prstGeom>
        </p:spPr>
      </p:pic>
      <p:pic>
        <p:nvPicPr>
          <p:cNvPr id="12" name="Picture 11">
            <a:extLst>
              <a:ext uri="{FF2B5EF4-FFF2-40B4-BE49-F238E27FC236}">
                <a16:creationId xmlns:a16="http://schemas.microsoft.com/office/drawing/2014/main" id="{7CD5CAEA-CC6B-4FA1-9097-C250EBD3BE33}"/>
              </a:ext>
            </a:extLst>
          </p:cNvPr>
          <p:cNvPicPr>
            <a:picLocks noChangeAspect="1"/>
          </p:cNvPicPr>
          <p:nvPr/>
        </p:nvPicPr>
        <p:blipFill rotWithShape="1">
          <a:blip r:embed="rId6"/>
          <a:srcRect l="9574" t="7398" r="11703" b="1"/>
          <a:stretch/>
        </p:blipFill>
        <p:spPr bwMode="auto">
          <a:xfrm>
            <a:off x="7896996" y="2076724"/>
            <a:ext cx="4295004" cy="4781276"/>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7A0FB6CF-980F-4C92-92D4-2A6B41826592}"/>
              </a:ext>
            </a:extLst>
          </p:cNvPr>
          <p:cNvSpPr txBox="1"/>
          <p:nvPr/>
        </p:nvSpPr>
        <p:spPr>
          <a:xfrm>
            <a:off x="467087" y="1571250"/>
            <a:ext cx="2039816" cy="338554"/>
          </a:xfrm>
          <a:prstGeom prst="rect">
            <a:avLst/>
          </a:prstGeom>
          <a:noFill/>
        </p:spPr>
        <p:txBody>
          <a:bodyPr wrap="square" rtlCol="0">
            <a:spAutoFit/>
          </a:bodyPr>
          <a:lstStyle/>
          <a:p>
            <a:pPr algn="ctr"/>
            <a:r>
              <a:rPr lang="en-CA" sz="1600" dirty="0">
                <a:solidFill>
                  <a:schemeClr val="bg1"/>
                </a:solidFill>
                <a:latin typeface="Calibri" panose="020F0502020204030204" pitchFamily="34" charset="0"/>
                <a:cs typeface="Calibri" panose="020F0502020204030204" pitchFamily="34" charset="0"/>
              </a:rPr>
              <a:t>Mobile Preview</a:t>
            </a:r>
          </a:p>
        </p:txBody>
      </p:sp>
      <p:sp>
        <p:nvSpPr>
          <p:cNvPr id="16" name="TextBox 15">
            <a:extLst>
              <a:ext uri="{FF2B5EF4-FFF2-40B4-BE49-F238E27FC236}">
                <a16:creationId xmlns:a16="http://schemas.microsoft.com/office/drawing/2014/main" id="{69FAA4C5-D81C-4929-A4CC-E2D57A077289}"/>
              </a:ext>
            </a:extLst>
          </p:cNvPr>
          <p:cNvSpPr txBox="1"/>
          <p:nvPr/>
        </p:nvSpPr>
        <p:spPr>
          <a:xfrm>
            <a:off x="4179037" y="1571250"/>
            <a:ext cx="2785403" cy="338554"/>
          </a:xfrm>
          <a:prstGeom prst="rect">
            <a:avLst/>
          </a:prstGeom>
          <a:noFill/>
        </p:spPr>
        <p:txBody>
          <a:bodyPr wrap="square" rtlCol="0">
            <a:spAutoFit/>
          </a:bodyPr>
          <a:lstStyle/>
          <a:p>
            <a:pPr algn="ctr"/>
            <a:r>
              <a:rPr lang="en-CA" sz="1600" dirty="0">
                <a:solidFill>
                  <a:schemeClr val="bg1"/>
                </a:solidFill>
                <a:latin typeface="Calibri" panose="020F0502020204030204" pitchFamily="34" charset="0"/>
                <a:cs typeface="Calibri" panose="020F0502020204030204" pitchFamily="34" charset="0"/>
              </a:rPr>
              <a:t>Desktop Preview </a:t>
            </a:r>
          </a:p>
        </p:txBody>
      </p:sp>
      <p:sp>
        <p:nvSpPr>
          <p:cNvPr id="17" name="TextBox 16">
            <a:extLst>
              <a:ext uri="{FF2B5EF4-FFF2-40B4-BE49-F238E27FC236}">
                <a16:creationId xmlns:a16="http://schemas.microsoft.com/office/drawing/2014/main" id="{828C4C56-5231-4804-8DBA-A854B0EE7534}"/>
              </a:ext>
            </a:extLst>
          </p:cNvPr>
          <p:cNvSpPr txBox="1"/>
          <p:nvPr/>
        </p:nvSpPr>
        <p:spPr>
          <a:xfrm>
            <a:off x="9027686" y="1571250"/>
            <a:ext cx="2180492" cy="338554"/>
          </a:xfrm>
          <a:prstGeom prst="rect">
            <a:avLst/>
          </a:prstGeom>
          <a:noFill/>
        </p:spPr>
        <p:txBody>
          <a:bodyPr wrap="square" rtlCol="0">
            <a:spAutoFit/>
          </a:bodyPr>
          <a:lstStyle/>
          <a:p>
            <a:r>
              <a:rPr lang="en-CA" sz="1600" dirty="0">
                <a:solidFill>
                  <a:schemeClr val="bg1"/>
                </a:solidFill>
                <a:latin typeface="Calibri" panose="020F0502020204030204" pitchFamily="34" charset="0"/>
                <a:cs typeface="Calibri" panose="020F0502020204030204" pitchFamily="34" charset="0"/>
              </a:rPr>
              <a:t>Audience Network</a:t>
            </a:r>
          </a:p>
        </p:txBody>
      </p:sp>
    </p:spTree>
    <p:extLst>
      <p:ext uri="{BB962C8B-B14F-4D97-AF65-F5344CB8AC3E}">
        <p14:creationId xmlns:p14="http://schemas.microsoft.com/office/powerpoint/2010/main" val="304790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descr="People with documents">
            <a:extLst>
              <a:ext uri="{FF2B5EF4-FFF2-40B4-BE49-F238E27FC236}">
                <a16:creationId xmlns:a16="http://schemas.microsoft.com/office/drawing/2014/main" id="{B0EF673C-11E6-4850-BD65-0C3FD3FC46BC}"/>
              </a:ext>
            </a:extLst>
          </p:cNvPr>
          <p:cNvSpPr/>
          <p:nvPr/>
        </p:nvSpPr>
        <p:spPr>
          <a:xfrm>
            <a:off x="2540" y="-7156"/>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18</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3644721" y="538763"/>
            <a:ext cx="4143892" cy="2395715"/>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14" name="Title 13">
            <a:extLst>
              <a:ext uri="{FF2B5EF4-FFF2-40B4-BE49-F238E27FC236}">
                <a16:creationId xmlns:a16="http://schemas.microsoft.com/office/drawing/2014/main" id="{8F752EE6-A9B0-479F-817E-5DE547DD15E8}"/>
              </a:ext>
            </a:extLst>
          </p:cNvPr>
          <p:cNvSpPr>
            <a:spLocks noGrp="1"/>
          </p:cNvSpPr>
          <p:nvPr>
            <p:ph type="title"/>
          </p:nvPr>
        </p:nvSpPr>
        <p:spPr>
          <a:xfrm>
            <a:off x="2627194" y="53646"/>
            <a:ext cx="6182436" cy="485117"/>
          </a:xfrm>
        </p:spPr>
        <p:txBody>
          <a:bodyPr>
            <a:noAutofit/>
          </a:bodyPr>
          <a:lstStyle/>
          <a:p>
            <a:pPr algn="ctr"/>
            <a:r>
              <a:rPr lang="en-US" sz="2800" dirty="0">
                <a:solidFill>
                  <a:schemeClr val="bg1"/>
                </a:solidFill>
              </a:rPr>
              <a:t>Campaign Preview(Cont.)</a:t>
            </a:r>
            <a:endParaRPr lang="en-CA" sz="2800" dirty="0">
              <a:solidFill>
                <a:schemeClr val="bg1"/>
              </a:solidFill>
            </a:endParaRPr>
          </a:p>
        </p:txBody>
      </p:sp>
      <p:pic>
        <p:nvPicPr>
          <p:cNvPr id="4" name="Picture 3">
            <a:extLst>
              <a:ext uri="{FF2B5EF4-FFF2-40B4-BE49-F238E27FC236}">
                <a16:creationId xmlns:a16="http://schemas.microsoft.com/office/drawing/2014/main" id="{850A8409-46AC-4925-92DB-94D9C6A0B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649" y="-226501"/>
            <a:ext cx="2506184" cy="1423236"/>
          </a:xfrm>
          <a:prstGeom prst="rect">
            <a:avLst/>
          </a:prstGeom>
        </p:spPr>
      </p:pic>
      <p:sp>
        <p:nvSpPr>
          <p:cNvPr id="12" name="TextBox 11">
            <a:extLst>
              <a:ext uri="{FF2B5EF4-FFF2-40B4-BE49-F238E27FC236}">
                <a16:creationId xmlns:a16="http://schemas.microsoft.com/office/drawing/2014/main" id="{9F52BED4-5956-4619-99DB-37DF22BE28A5}"/>
              </a:ext>
            </a:extLst>
          </p:cNvPr>
          <p:cNvSpPr txBox="1"/>
          <p:nvPr/>
        </p:nvSpPr>
        <p:spPr>
          <a:xfrm>
            <a:off x="19665" y="1024101"/>
            <a:ext cx="1928599" cy="338554"/>
          </a:xfrm>
          <a:prstGeom prst="rect">
            <a:avLst/>
          </a:prstGeom>
          <a:noFill/>
        </p:spPr>
        <p:txBody>
          <a:bodyPr wrap="square" rtlCol="0">
            <a:spAutoFit/>
          </a:bodyPr>
          <a:lstStyle/>
          <a:p>
            <a:pPr algn="ctr"/>
            <a:r>
              <a:rPr lang="en-CA" sz="1600" dirty="0">
                <a:solidFill>
                  <a:schemeClr val="bg1"/>
                </a:solidFill>
                <a:latin typeface="Calibri" panose="020F0502020204030204" pitchFamily="34" charset="0"/>
                <a:cs typeface="Calibri" panose="020F0502020204030204" pitchFamily="34" charset="0"/>
              </a:rPr>
              <a:t>Tweet in Homepage</a:t>
            </a:r>
          </a:p>
        </p:txBody>
      </p:sp>
      <p:sp>
        <p:nvSpPr>
          <p:cNvPr id="13" name="TextBox 12">
            <a:extLst>
              <a:ext uri="{FF2B5EF4-FFF2-40B4-BE49-F238E27FC236}">
                <a16:creationId xmlns:a16="http://schemas.microsoft.com/office/drawing/2014/main" id="{9138AD2B-D16B-46CC-9120-D51E2125965C}"/>
              </a:ext>
            </a:extLst>
          </p:cNvPr>
          <p:cNvSpPr txBox="1"/>
          <p:nvPr/>
        </p:nvSpPr>
        <p:spPr>
          <a:xfrm>
            <a:off x="4640163" y="1027458"/>
            <a:ext cx="1784891" cy="338554"/>
          </a:xfrm>
          <a:prstGeom prst="rect">
            <a:avLst/>
          </a:prstGeom>
          <a:noFill/>
        </p:spPr>
        <p:txBody>
          <a:bodyPr wrap="square" rtlCol="0">
            <a:spAutoFit/>
          </a:bodyPr>
          <a:lstStyle/>
          <a:p>
            <a:pPr algn="ctr"/>
            <a:r>
              <a:rPr lang="en-CA" sz="1600" dirty="0">
                <a:solidFill>
                  <a:schemeClr val="bg1"/>
                </a:solidFill>
                <a:latin typeface="Calibri" panose="020F0502020204030204" pitchFamily="34" charset="0"/>
                <a:cs typeface="Calibri" panose="020F0502020204030204" pitchFamily="34" charset="0"/>
              </a:rPr>
              <a:t>Mobile Preview </a:t>
            </a:r>
          </a:p>
        </p:txBody>
      </p:sp>
      <p:pic>
        <p:nvPicPr>
          <p:cNvPr id="15" name="Picture 14">
            <a:extLst>
              <a:ext uri="{FF2B5EF4-FFF2-40B4-BE49-F238E27FC236}">
                <a16:creationId xmlns:a16="http://schemas.microsoft.com/office/drawing/2014/main" id="{BA8E7359-4649-4F91-B56A-55E4BA220F46}"/>
              </a:ext>
            </a:extLst>
          </p:cNvPr>
          <p:cNvPicPr>
            <a:picLocks noChangeAspect="1"/>
          </p:cNvPicPr>
          <p:nvPr/>
        </p:nvPicPr>
        <p:blipFill>
          <a:blip r:embed="rId4"/>
          <a:stretch>
            <a:fillRect/>
          </a:stretch>
        </p:blipFill>
        <p:spPr>
          <a:xfrm>
            <a:off x="19665" y="1366012"/>
            <a:ext cx="4530658" cy="5484832"/>
          </a:xfrm>
          <a:prstGeom prst="rect">
            <a:avLst/>
          </a:prstGeom>
          <a:ln>
            <a:solidFill>
              <a:schemeClr val="bg2"/>
            </a:solidFill>
          </a:ln>
        </p:spPr>
      </p:pic>
      <p:pic>
        <p:nvPicPr>
          <p:cNvPr id="21" name="Picture 20">
            <a:extLst>
              <a:ext uri="{FF2B5EF4-FFF2-40B4-BE49-F238E27FC236}">
                <a16:creationId xmlns:a16="http://schemas.microsoft.com/office/drawing/2014/main" id="{252F584F-42D6-48E1-B454-1A4900DDC717}"/>
              </a:ext>
            </a:extLst>
          </p:cNvPr>
          <p:cNvPicPr>
            <a:picLocks noChangeAspect="1"/>
          </p:cNvPicPr>
          <p:nvPr/>
        </p:nvPicPr>
        <p:blipFill>
          <a:blip r:embed="rId5"/>
          <a:stretch>
            <a:fillRect/>
          </a:stretch>
        </p:blipFill>
        <p:spPr>
          <a:xfrm>
            <a:off x="4640164" y="1366012"/>
            <a:ext cx="3712266" cy="5542685"/>
          </a:xfrm>
          <a:prstGeom prst="rect">
            <a:avLst/>
          </a:prstGeom>
          <a:ln>
            <a:solidFill>
              <a:schemeClr val="bg2"/>
            </a:solidFill>
          </a:ln>
        </p:spPr>
      </p:pic>
      <p:pic>
        <p:nvPicPr>
          <p:cNvPr id="22" name="Picture 21">
            <a:extLst>
              <a:ext uri="{FF2B5EF4-FFF2-40B4-BE49-F238E27FC236}">
                <a16:creationId xmlns:a16="http://schemas.microsoft.com/office/drawing/2014/main" id="{42050B48-7821-416E-A040-5A47CD11C840}"/>
              </a:ext>
            </a:extLst>
          </p:cNvPr>
          <p:cNvPicPr>
            <a:picLocks noChangeAspect="1"/>
          </p:cNvPicPr>
          <p:nvPr/>
        </p:nvPicPr>
        <p:blipFill>
          <a:blip r:embed="rId6"/>
          <a:stretch>
            <a:fillRect/>
          </a:stretch>
        </p:blipFill>
        <p:spPr>
          <a:xfrm>
            <a:off x="8389896" y="1377874"/>
            <a:ext cx="3712264" cy="5503231"/>
          </a:xfrm>
          <a:prstGeom prst="rect">
            <a:avLst/>
          </a:prstGeom>
          <a:ln>
            <a:solidFill>
              <a:schemeClr val="bg2"/>
            </a:solidFill>
          </a:ln>
        </p:spPr>
      </p:pic>
      <p:sp>
        <p:nvSpPr>
          <p:cNvPr id="23" name="TextBox 22">
            <a:extLst>
              <a:ext uri="{FF2B5EF4-FFF2-40B4-BE49-F238E27FC236}">
                <a16:creationId xmlns:a16="http://schemas.microsoft.com/office/drawing/2014/main" id="{DE87CF98-0FA0-4BDA-A23C-3EF68404674B}"/>
              </a:ext>
            </a:extLst>
          </p:cNvPr>
          <p:cNvSpPr txBox="1"/>
          <p:nvPr/>
        </p:nvSpPr>
        <p:spPr>
          <a:xfrm>
            <a:off x="8671412" y="1039320"/>
            <a:ext cx="1728108" cy="338554"/>
          </a:xfrm>
          <a:prstGeom prst="rect">
            <a:avLst/>
          </a:prstGeom>
          <a:noFill/>
        </p:spPr>
        <p:txBody>
          <a:bodyPr wrap="square" rtlCol="0">
            <a:spAutoFit/>
          </a:bodyPr>
          <a:lstStyle/>
          <a:p>
            <a:pPr algn="ctr"/>
            <a:r>
              <a:rPr lang="en-CA" sz="1600" dirty="0">
                <a:solidFill>
                  <a:schemeClr val="bg1"/>
                </a:solidFill>
                <a:latin typeface="Calibri" panose="020F0502020204030204" pitchFamily="34" charset="0"/>
                <a:cs typeface="Calibri" panose="020F0502020204030204" pitchFamily="34" charset="0"/>
              </a:rPr>
              <a:t>Desktop Preview </a:t>
            </a:r>
          </a:p>
        </p:txBody>
      </p:sp>
    </p:spTree>
    <p:extLst>
      <p:ext uri="{BB962C8B-B14F-4D97-AF65-F5344CB8AC3E}">
        <p14:creationId xmlns:p14="http://schemas.microsoft.com/office/powerpoint/2010/main" val="386848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descr="People with documents">
            <a:extLst>
              <a:ext uri="{FF2B5EF4-FFF2-40B4-BE49-F238E27FC236}">
                <a16:creationId xmlns:a16="http://schemas.microsoft.com/office/drawing/2014/main" id="{B0EF673C-11E6-4850-BD65-0C3FD3FC46BC}"/>
              </a:ext>
            </a:extLst>
          </p:cNvPr>
          <p:cNvSpPr/>
          <p:nvPr/>
        </p:nvSpPr>
        <p:spPr>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19</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3534771" y="485117"/>
            <a:ext cx="4353636" cy="2399995"/>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14" name="Title 13">
            <a:extLst>
              <a:ext uri="{FF2B5EF4-FFF2-40B4-BE49-F238E27FC236}">
                <a16:creationId xmlns:a16="http://schemas.microsoft.com/office/drawing/2014/main" id="{8F752EE6-A9B0-479F-817E-5DE547DD15E8}"/>
              </a:ext>
            </a:extLst>
          </p:cNvPr>
          <p:cNvSpPr>
            <a:spLocks noGrp="1"/>
          </p:cNvSpPr>
          <p:nvPr>
            <p:ph type="title"/>
          </p:nvPr>
        </p:nvSpPr>
        <p:spPr>
          <a:xfrm>
            <a:off x="2620370" y="0"/>
            <a:ext cx="6182436" cy="485117"/>
          </a:xfrm>
        </p:spPr>
        <p:txBody>
          <a:bodyPr>
            <a:noAutofit/>
          </a:bodyPr>
          <a:lstStyle/>
          <a:p>
            <a:pPr algn="ctr"/>
            <a:r>
              <a:rPr lang="en-US" sz="2800" dirty="0">
                <a:solidFill>
                  <a:schemeClr val="bg1"/>
                </a:solidFill>
              </a:rPr>
              <a:t>Campaign Preview(Cont.) </a:t>
            </a:r>
            <a:endParaRPr lang="en-CA" sz="2800" dirty="0">
              <a:solidFill>
                <a:schemeClr val="bg1"/>
              </a:solidFill>
            </a:endParaRPr>
          </a:p>
        </p:txBody>
      </p:sp>
      <p:pic>
        <p:nvPicPr>
          <p:cNvPr id="4" name="Picture 3">
            <a:extLst>
              <a:ext uri="{FF2B5EF4-FFF2-40B4-BE49-F238E27FC236}">
                <a16:creationId xmlns:a16="http://schemas.microsoft.com/office/drawing/2014/main" id="{850A8409-46AC-4925-92DB-94D9C6A0B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649" y="-226501"/>
            <a:ext cx="2506184" cy="1423236"/>
          </a:xfrm>
          <a:prstGeom prst="rect">
            <a:avLst/>
          </a:prstGeom>
        </p:spPr>
      </p:pic>
      <p:sp>
        <p:nvSpPr>
          <p:cNvPr id="19" name="TextBox 18">
            <a:extLst>
              <a:ext uri="{FF2B5EF4-FFF2-40B4-BE49-F238E27FC236}">
                <a16:creationId xmlns:a16="http://schemas.microsoft.com/office/drawing/2014/main" id="{701EB173-7882-4D56-9C6D-EB32DDD97D2C}"/>
              </a:ext>
            </a:extLst>
          </p:cNvPr>
          <p:cNvSpPr txBox="1"/>
          <p:nvPr/>
        </p:nvSpPr>
        <p:spPr>
          <a:xfrm>
            <a:off x="6171937" y="784900"/>
            <a:ext cx="2180492" cy="338554"/>
          </a:xfrm>
          <a:prstGeom prst="rect">
            <a:avLst/>
          </a:prstGeom>
          <a:noFill/>
        </p:spPr>
        <p:txBody>
          <a:bodyPr wrap="square" rtlCol="0">
            <a:spAutoFit/>
          </a:bodyPr>
          <a:lstStyle/>
          <a:p>
            <a:r>
              <a:rPr lang="en-CA" sz="1600" dirty="0">
                <a:solidFill>
                  <a:schemeClr val="bg1"/>
                </a:solidFill>
                <a:latin typeface="Calibri" panose="020F0502020204030204" pitchFamily="34" charset="0"/>
                <a:cs typeface="Calibri" panose="020F0502020204030204" pitchFamily="34" charset="0"/>
              </a:rPr>
              <a:t>Audience Network</a:t>
            </a:r>
          </a:p>
        </p:txBody>
      </p:sp>
      <p:pic>
        <p:nvPicPr>
          <p:cNvPr id="24" name="Picture 23">
            <a:extLst>
              <a:ext uri="{FF2B5EF4-FFF2-40B4-BE49-F238E27FC236}">
                <a16:creationId xmlns:a16="http://schemas.microsoft.com/office/drawing/2014/main" id="{628CBBA8-2D18-4B92-8669-5B26D2C4A9CF}"/>
              </a:ext>
            </a:extLst>
          </p:cNvPr>
          <p:cNvPicPr>
            <a:picLocks noChangeAspect="1"/>
          </p:cNvPicPr>
          <p:nvPr/>
        </p:nvPicPr>
        <p:blipFill>
          <a:blip r:embed="rId4"/>
          <a:stretch>
            <a:fillRect/>
          </a:stretch>
        </p:blipFill>
        <p:spPr>
          <a:xfrm>
            <a:off x="6181384" y="1196735"/>
            <a:ext cx="5581935" cy="5661265"/>
          </a:xfrm>
          <a:prstGeom prst="rect">
            <a:avLst/>
          </a:prstGeom>
        </p:spPr>
      </p:pic>
      <p:pic>
        <p:nvPicPr>
          <p:cNvPr id="16" name="Picture 15">
            <a:extLst>
              <a:ext uri="{FF2B5EF4-FFF2-40B4-BE49-F238E27FC236}">
                <a16:creationId xmlns:a16="http://schemas.microsoft.com/office/drawing/2014/main" id="{9AA276FD-6E24-400F-8363-14E785E2F2A8}"/>
              </a:ext>
            </a:extLst>
          </p:cNvPr>
          <p:cNvPicPr>
            <a:picLocks noChangeAspect="1"/>
          </p:cNvPicPr>
          <p:nvPr/>
        </p:nvPicPr>
        <p:blipFill rotWithShape="1">
          <a:blip r:embed="rId5"/>
          <a:srcRect l="7379" t="6451" r="2136" b="538"/>
          <a:stretch/>
        </p:blipFill>
        <p:spPr bwMode="auto">
          <a:xfrm>
            <a:off x="0" y="1196736"/>
            <a:ext cx="5212052" cy="5661264"/>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880417FF-7712-474C-B510-E5DEEFEDAEE5}"/>
              </a:ext>
            </a:extLst>
          </p:cNvPr>
          <p:cNvSpPr txBox="1"/>
          <p:nvPr/>
        </p:nvSpPr>
        <p:spPr>
          <a:xfrm>
            <a:off x="-90230" y="850037"/>
            <a:ext cx="1948588" cy="338554"/>
          </a:xfrm>
          <a:prstGeom prst="rect">
            <a:avLst/>
          </a:prstGeom>
          <a:noFill/>
        </p:spPr>
        <p:txBody>
          <a:bodyPr wrap="square" rtlCol="0">
            <a:spAutoFit/>
          </a:bodyPr>
          <a:lstStyle/>
          <a:p>
            <a:pPr algn="ctr"/>
            <a:r>
              <a:rPr lang="en-CA" sz="1600" dirty="0">
                <a:solidFill>
                  <a:schemeClr val="bg1"/>
                </a:solidFill>
                <a:latin typeface="Calibri" panose="020F0502020204030204" pitchFamily="34" charset="0"/>
                <a:cs typeface="Calibri" panose="020F0502020204030204" pitchFamily="34" charset="0"/>
              </a:rPr>
              <a:t>Tweet in Homepage</a:t>
            </a:r>
          </a:p>
        </p:txBody>
      </p:sp>
    </p:spTree>
    <p:extLst>
      <p:ext uri="{BB962C8B-B14F-4D97-AF65-F5344CB8AC3E}">
        <p14:creationId xmlns:p14="http://schemas.microsoft.com/office/powerpoint/2010/main" val="2516738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28506D-CCE8-46AF-B6CB-0680E7828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 y="18004"/>
            <a:ext cx="12192000" cy="6848997"/>
          </a:xfrm>
          <a:prstGeom prst="rect">
            <a:avLst/>
          </a:prstGeom>
        </p:spPr>
      </p:pic>
      <p:sp>
        <p:nvSpPr>
          <p:cNvPr id="15" name="object 3" descr="Blue rectangle">
            <a:extLst>
              <a:ext uri="{FF2B5EF4-FFF2-40B4-BE49-F238E27FC236}">
                <a16:creationId xmlns:a16="http://schemas.microsoft.com/office/drawing/2014/main" id="{C8740D44-1F59-4D31-9E0B-832D10D74BAD}"/>
              </a:ext>
            </a:extLst>
          </p:cNvPr>
          <p:cNvSpPr/>
          <p:nvPr/>
        </p:nvSpPr>
        <p:spPr>
          <a:xfrm>
            <a:off x="18614" y="-9003"/>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solidFill>
                <a:schemeClr val="bg1"/>
              </a:solidFill>
            </a:endParaRPr>
          </a:p>
          <a:p>
            <a:endParaRPr lang="en-US" dirty="0">
              <a:solidFill>
                <a:schemeClr val="bg1"/>
              </a:solidFill>
            </a:endParaRPr>
          </a:p>
        </p:txBody>
      </p:sp>
      <p:sp>
        <p:nvSpPr>
          <p:cNvPr id="3" name="Rectangle 2">
            <a:extLst>
              <a:ext uri="{FF2B5EF4-FFF2-40B4-BE49-F238E27FC236}">
                <a16:creationId xmlns:a16="http://schemas.microsoft.com/office/drawing/2014/main" id="{B085D9C7-CF5D-49C5-B7FA-914B1F276204}"/>
              </a:ext>
            </a:extLst>
          </p:cNvPr>
          <p:cNvSpPr/>
          <p:nvPr/>
        </p:nvSpPr>
        <p:spPr>
          <a:xfrm>
            <a:off x="5476746" y="2598316"/>
            <a:ext cx="3124051" cy="18255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The benefits of Facebook ads are measurable. As a result, we will be able to track the number of impressions, clicks, and conversions.</a:t>
            </a:r>
            <a:endParaRPr lang="en-CA"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3875AB71-674D-4928-868C-13C17E7DC86C}"/>
              </a:ext>
            </a:extLst>
          </p:cNvPr>
          <p:cNvSpPr/>
          <p:nvPr/>
        </p:nvSpPr>
        <p:spPr>
          <a:xfrm>
            <a:off x="5476746" y="1045113"/>
            <a:ext cx="3124051" cy="1388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mbria" panose="02040503050406030204" pitchFamily="18" charset="0"/>
                <a:ea typeface="Cambria" panose="02040503050406030204" pitchFamily="18" charset="0"/>
              </a:rPr>
              <a:t>Facebook ads assist in customer acquisition, engagement and boost brand awareness.</a:t>
            </a:r>
          </a:p>
        </p:txBody>
      </p:sp>
      <p:sp>
        <p:nvSpPr>
          <p:cNvPr id="16" name="Rectangle 15">
            <a:extLst>
              <a:ext uri="{FF2B5EF4-FFF2-40B4-BE49-F238E27FC236}">
                <a16:creationId xmlns:a16="http://schemas.microsoft.com/office/drawing/2014/main" id="{9008F99F-AEC3-4501-9EFF-2800870E158A}"/>
              </a:ext>
            </a:extLst>
          </p:cNvPr>
          <p:cNvSpPr/>
          <p:nvPr/>
        </p:nvSpPr>
        <p:spPr>
          <a:xfrm>
            <a:off x="8759966" y="1045113"/>
            <a:ext cx="3333296" cy="1388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Facebook ads help in increasing revenue, sales, and leads as it has a large audience segmentation.</a:t>
            </a:r>
            <a:endParaRPr lang="en-CA" dirty="0">
              <a:latin typeface="Cambria" panose="02040503050406030204" pitchFamily="18" charset="0"/>
              <a:ea typeface="Cambria" panose="02040503050406030204" pitchFamily="18" charset="0"/>
            </a:endParaRPr>
          </a:p>
        </p:txBody>
      </p:sp>
      <p:sp>
        <p:nvSpPr>
          <p:cNvPr id="19" name="Rectangle 18">
            <a:extLst>
              <a:ext uri="{FF2B5EF4-FFF2-40B4-BE49-F238E27FC236}">
                <a16:creationId xmlns:a16="http://schemas.microsoft.com/office/drawing/2014/main" id="{FF47B22E-3DB0-4368-9EDA-E5738E98AE4B}"/>
              </a:ext>
            </a:extLst>
          </p:cNvPr>
          <p:cNvSpPr/>
          <p:nvPr/>
        </p:nvSpPr>
        <p:spPr>
          <a:xfrm>
            <a:off x="8759967" y="2598316"/>
            <a:ext cx="3333296" cy="18255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It is easy to select audience characteristics on the Facebook network. We can filter results based on relationships and behavior, which includes recent purchases and life events.</a:t>
            </a:r>
            <a:endParaRPr lang="en-CA"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950C229D-E836-4F81-9672-02D228C45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299326" cy="6857998"/>
          </a:xfrm>
          <a:prstGeom prst="rect">
            <a:avLst/>
          </a:prstGeom>
        </p:spPr>
      </p:pic>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601397" y="169353"/>
            <a:ext cx="10515600" cy="520348"/>
          </a:xfrm>
        </p:spPr>
        <p:txBody>
          <a:bodyPr>
            <a:noAutofit/>
          </a:bodyPr>
          <a:lstStyle/>
          <a:p>
            <a:pPr algn="ctr"/>
            <a:r>
              <a:rPr lang="en-US" sz="2800" dirty="0">
                <a:solidFill>
                  <a:schemeClr val="bg1"/>
                </a:solidFill>
                <a:latin typeface="Bahnschrift SemiBold" panose="020B0502040204020203" pitchFamily="34" charset="0"/>
              </a:rPr>
              <a:t>Reasons Behind to choose Facebook for “Zillow”</a:t>
            </a:r>
          </a:p>
        </p:txBody>
      </p:sp>
      <p:sp>
        <p:nvSpPr>
          <p:cNvPr id="11" name="object 5" descr="Beige rectangle">
            <a:extLst>
              <a:ext uri="{FF2B5EF4-FFF2-40B4-BE49-F238E27FC236}">
                <a16:creationId xmlns:a16="http://schemas.microsoft.com/office/drawing/2014/main" id="{B07BA1F9-2C19-4C07-B29B-18B9FBCC4755}"/>
              </a:ext>
            </a:extLst>
          </p:cNvPr>
          <p:cNvSpPr/>
          <p:nvPr/>
        </p:nvSpPr>
        <p:spPr>
          <a:xfrm flipV="1">
            <a:off x="1679575" y="654179"/>
            <a:ext cx="8092225" cy="9789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8" name="Rectangle 7">
            <a:extLst>
              <a:ext uri="{FF2B5EF4-FFF2-40B4-BE49-F238E27FC236}">
                <a16:creationId xmlns:a16="http://schemas.microsoft.com/office/drawing/2014/main" id="{437D678B-DC57-4254-ACC5-65C70B25360C}"/>
              </a:ext>
            </a:extLst>
          </p:cNvPr>
          <p:cNvSpPr/>
          <p:nvPr/>
        </p:nvSpPr>
        <p:spPr>
          <a:xfrm>
            <a:off x="5476746" y="4588103"/>
            <a:ext cx="3124051" cy="19519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Zillow can incorporate client emails into Facebook ads campaign, making Facebook the greatest platform for remarketing clients.</a:t>
            </a:r>
            <a:endParaRPr lang="en-CA" dirty="0">
              <a:latin typeface="Cambria" panose="02040503050406030204" pitchFamily="18" charset="0"/>
              <a:ea typeface="Cambria" panose="02040503050406030204" pitchFamily="18" charset="0"/>
            </a:endParaRPr>
          </a:p>
        </p:txBody>
      </p:sp>
      <p:sp>
        <p:nvSpPr>
          <p:cNvPr id="10" name="Rectangle 9">
            <a:extLst>
              <a:ext uri="{FF2B5EF4-FFF2-40B4-BE49-F238E27FC236}">
                <a16:creationId xmlns:a16="http://schemas.microsoft.com/office/drawing/2014/main" id="{918C77E5-7461-4E29-9B01-8A6C06B9D320}"/>
              </a:ext>
            </a:extLst>
          </p:cNvPr>
          <p:cNvSpPr/>
          <p:nvPr/>
        </p:nvSpPr>
        <p:spPr>
          <a:xfrm>
            <a:off x="8759967" y="4641693"/>
            <a:ext cx="3333296" cy="1868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Facebook is one of the most popular smartphone apps available today. So, Zillow can reach target audiences through the devices they use every day.</a:t>
            </a:r>
            <a:endParaRPr lang="en-CA" dirty="0">
              <a:latin typeface="Cambria" panose="02040503050406030204" pitchFamily="18" charset="0"/>
              <a:ea typeface="Cambria" panose="02040503050406030204" pitchFamily="18" charset="0"/>
            </a:endParaRPr>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626629" y="6407738"/>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a:xfrm>
            <a:off x="11510155" y="6330126"/>
            <a:ext cx="357116" cy="365125"/>
          </a:xfrm>
        </p:spPr>
        <p:txBody>
          <a:bodyPr/>
          <a:lstStyle/>
          <a:p>
            <a:r>
              <a:rPr lang="en-US" dirty="0"/>
              <a:t>2</a:t>
            </a:r>
          </a:p>
        </p:txBody>
      </p:sp>
    </p:spTree>
    <p:extLst>
      <p:ext uri="{BB962C8B-B14F-4D97-AF65-F5344CB8AC3E}">
        <p14:creationId xmlns:p14="http://schemas.microsoft.com/office/powerpoint/2010/main" val="2479547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descr="People with documents">
            <a:extLst>
              <a:ext uri="{FF2B5EF4-FFF2-40B4-BE49-F238E27FC236}">
                <a16:creationId xmlns:a16="http://schemas.microsoft.com/office/drawing/2014/main" id="{B1375999-C8FF-4E50-9EAF-B5534AF90E84}"/>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Slide Number Placeholder 1">
            <a:extLst>
              <a:ext uri="{FF2B5EF4-FFF2-40B4-BE49-F238E27FC236}">
                <a16:creationId xmlns:a16="http://schemas.microsoft.com/office/drawing/2014/main" id="{9FE6EA70-0932-4823-ACF5-A18EB36F4FCE}"/>
              </a:ext>
            </a:extLst>
          </p:cNvPr>
          <p:cNvSpPr>
            <a:spLocks noGrp="1"/>
          </p:cNvSpPr>
          <p:nvPr>
            <p:ph type="sldNum" sz="quarter" idx="12"/>
          </p:nvPr>
        </p:nvSpPr>
        <p:spPr/>
        <p:txBody>
          <a:bodyPr/>
          <a:lstStyle/>
          <a:p>
            <a:fld id="{82EE24B5-652C-4DB5-B7C3-B5BBEC1280B1}" type="slidenum">
              <a:rPr lang="en-US" noProof="0" smtClean="0"/>
              <a:t>20</a:t>
            </a:fld>
            <a:endParaRPr lang="en-US" noProof="0"/>
          </a:p>
        </p:txBody>
      </p:sp>
      <p:sp>
        <p:nvSpPr>
          <p:cNvPr id="6" name="TextBox 5">
            <a:extLst>
              <a:ext uri="{FF2B5EF4-FFF2-40B4-BE49-F238E27FC236}">
                <a16:creationId xmlns:a16="http://schemas.microsoft.com/office/drawing/2014/main" id="{A200A959-69B8-4CB7-A3A4-1D891421699C}"/>
              </a:ext>
            </a:extLst>
          </p:cNvPr>
          <p:cNvSpPr txBox="1"/>
          <p:nvPr/>
        </p:nvSpPr>
        <p:spPr>
          <a:xfrm>
            <a:off x="1351129" y="1252392"/>
            <a:ext cx="10731865" cy="923330"/>
          </a:xfrm>
          <a:prstGeom prst="rect">
            <a:avLst/>
          </a:prstGeom>
          <a:noFill/>
        </p:spPr>
        <p:txBody>
          <a:bodyPr wrap="square" rtlCol="0">
            <a:spAutoFit/>
          </a:bodyPr>
          <a:lstStyle/>
          <a:p>
            <a:r>
              <a:rPr lang="en-CA" dirty="0">
                <a:solidFill>
                  <a:schemeClr val="bg1"/>
                </a:solidFill>
                <a:hlinkClick r:id="rId2">
                  <a:extLst>
                    <a:ext uri="{A12FA001-AC4F-418D-AE19-62706E023703}">
                      <ahyp:hlinkClr xmlns:ahyp="http://schemas.microsoft.com/office/drawing/2018/hyperlinkcolor" val="tx"/>
                    </a:ext>
                  </a:extLst>
                </a:hlinkClick>
              </a:rPr>
              <a:t>https://docs.google.com/spreadsheets/d/1eHqJpYU9BGVddte-J2tCOsplJmEgD5IaW_4XfsY3ypM/edit?usp=sharing</a:t>
            </a:r>
            <a:endParaRPr lang="en-CA" dirty="0">
              <a:solidFill>
                <a:schemeClr val="bg1"/>
              </a:solidFill>
            </a:endParaRPr>
          </a:p>
          <a:p>
            <a:endParaRPr lang="en-CA" dirty="0">
              <a:solidFill>
                <a:schemeClr val="bg1"/>
              </a:solidFill>
            </a:endParaRPr>
          </a:p>
        </p:txBody>
      </p:sp>
      <p:sp>
        <p:nvSpPr>
          <p:cNvPr id="7" name="TextBox 6">
            <a:extLst>
              <a:ext uri="{FF2B5EF4-FFF2-40B4-BE49-F238E27FC236}">
                <a16:creationId xmlns:a16="http://schemas.microsoft.com/office/drawing/2014/main" id="{B2C35450-5391-412E-A8AB-0AEA6B379B03}"/>
              </a:ext>
            </a:extLst>
          </p:cNvPr>
          <p:cNvSpPr txBox="1"/>
          <p:nvPr/>
        </p:nvSpPr>
        <p:spPr>
          <a:xfrm>
            <a:off x="912391" y="190563"/>
            <a:ext cx="9828397" cy="1384995"/>
          </a:xfrm>
          <a:prstGeom prst="rect">
            <a:avLst/>
          </a:prstGeom>
          <a:noFill/>
        </p:spPr>
        <p:txBody>
          <a:bodyPr wrap="square" rtlCol="0">
            <a:spAutoFit/>
          </a:bodyPr>
          <a:lstStyle/>
          <a:p>
            <a:pPr algn="ctr" rtl="0">
              <a:spcBef>
                <a:spcPts val="0"/>
              </a:spcBef>
              <a:spcAft>
                <a:spcPts val="0"/>
              </a:spcAft>
            </a:pPr>
            <a:r>
              <a:rPr lang="en-CA" sz="2800" b="1" i="0" u="sng" strike="noStrike" dirty="0">
                <a:solidFill>
                  <a:schemeClr val="bg1"/>
                </a:solidFill>
                <a:effectLst/>
                <a:latin typeface="Bahnschrift SemiBold" panose="020B0502040204020203" pitchFamily="34" charset="0"/>
              </a:rPr>
              <a:t>Student Activity: 12.5.10 Charts Cheat Sheet</a:t>
            </a:r>
            <a:endParaRPr lang="en-CA" sz="2800" b="0" u="sng" dirty="0">
              <a:solidFill>
                <a:schemeClr val="bg1"/>
              </a:solidFill>
              <a:effectLst/>
              <a:latin typeface="Bahnschrift SemiBold" panose="020B0502040204020203" pitchFamily="34" charset="0"/>
            </a:endParaRPr>
          </a:p>
          <a:p>
            <a:pPr algn="ctr"/>
            <a:br>
              <a:rPr lang="en-CA" sz="2800" u="sng" dirty="0">
                <a:solidFill>
                  <a:schemeClr val="bg1"/>
                </a:solidFill>
                <a:latin typeface="Bahnschrift SemiBold" panose="020B0502040204020203" pitchFamily="34" charset="0"/>
              </a:rPr>
            </a:br>
            <a:endParaRPr lang="en-CA" sz="2800" u="sng"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33520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4C91D4-29AF-4D7A-98CD-320BC23731D2}"/>
              </a:ext>
            </a:extLst>
          </p:cNvPr>
          <p:cNvPicPr>
            <a:picLocks noChangeAspect="1"/>
          </p:cNvPicPr>
          <p:nvPr/>
        </p:nvPicPr>
        <p:blipFill>
          <a:blip r:embed="rId3"/>
          <a:stretch>
            <a:fillRect/>
          </a:stretch>
        </p:blipFill>
        <p:spPr>
          <a:xfrm>
            <a:off x="6415657" y="0"/>
            <a:ext cx="5750585" cy="4371975"/>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1701559"/>
            <a:ext cx="4859215" cy="1325563"/>
          </a:xfrm>
        </p:spPr>
        <p:txBody>
          <a:bodyPr>
            <a:normAutofit/>
          </a:bodyPr>
          <a:lstStyle/>
          <a:p>
            <a:r>
              <a:rPr lang="en-US" sz="5000" dirty="0">
                <a:solidFill>
                  <a:schemeClr val="bg1"/>
                </a:solidFill>
              </a:rPr>
              <a:t>THANK YOU!</a:t>
            </a:r>
            <a:endParaRPr lang="en-US" sz="5000" dirty="0"/>
          </a:p>
        </p:txBody>
      </p:sp>
      <p:pic>
        <p:nvPicPr>
          <p:cNvPr id="11" name="Picture 10">
            <a:extLst>
              <a:ext uri="{FF2B5EF4-FFF2-40B4-BE49-F238E27FC236}">
                <a16:creationId xmlns:a16="http://schemas.microsoft.com/office/drawing/2014/main" id="{57574E45-0B53-468F-8B6E-4E73B460F0D9}"/>
              </a:ext>
            </a:extLst>
          </p:cNvPr>
          <p:cNvPicPr>
            <a:picLocks noChangeAspect="1"/>
          </p:cNvPicPr>
          <p:nvPr/>
        </p:nvPicPr>
        <p:blipFill>
          <a:blip r:embed="rId4"/>
          <a:stretch>
            <a:fillRect/>
          </a:stretch>
        </p:blipFill>
        <p:spPr>
          <a:xfrm>
            <a:off x="6348412" y="4185634"/>
            <a:ext cx="5843588" cy="2672366"/>
          </a:xfrm>
          <a:prstGeom prst="rect">
            <a:avLst/>
          </a:prstGeom>
        </p:spPr>
      </p:pic>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5283F00-2F95-433A-B2D8-0A05265F8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8"/>
          </a:xfrm>
          <a:prstGeom prst="rect">
            <a:avLst/>
          </a:prstGeom>
        </p:spPr>
      </p:pic>
      <p:sp>
        <p:nvSpPr>
          <p:cNvPr id="15" name="object 3" descr="Blue rectangle">
            <a:extLst>
              <a:ext uri="{FF2B5EF4-FFF2-40B4-BE49-F238E27FC236}">
                <a16:creationId xmlns:a16="http://schemas.microsoft.com/office/drawing/2014/main" id="{C8740D44-1F59-4D31-9E0B-832D10D74BAD}"/>
              </a:ext>
            </a:extLst>
          </p:cNvPr>
          <p:cNvSpPr/>
          <p:nvPr/>
        </p:nvSpPr>
        <p:spPr>
          <a:xfrm>
            <a:off x="0" y="675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solidFill>
                <a:schemeClr val="bg1"/>
              </a:solidFill>
            </a:endParaRPr>
          </a:p>
          <a:p>
            <a:endParaRPr lang="en-US" dirty="0">
              <a:solidFill>
                <a:schemeClr val="bg1"/>
              </a:solidFill>
            </a:endParaRPr>
          </a:p>
        </p:txBody>
      </p:sp>
      <p:sp>
        <p:nvSpPr>
          <p:cNvPr id="3" name="Rectangle 2">
            <a:extLst>
              <a:ext uri="{FF2B5EF4-FFF2-40B4-BE49-F238E27FC236}">
                <a16:creationId xmlns:a16="http://schemas.microsoft.com/office/drawing/2014/main" id="{B085D9C7-CF5D-49C5-B7FA-914B1F276204}"/>
              </a:ext>
            </a:extLst>
          </p:cNvPr>
          <p:cNvSpPr/>
          <p:nvPr/>
        </p:nvSpPr>
        <p:spPr>
          <a:xfrm>
            <a:off x="8571929" y="1090284"/>
            <a:ext cx="3254032" cy="21836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mbria" panose="02040503050406030204" pitchFamily="18" charset="0"/>
                <a:cs typeface="Calibri" panose="020F0502020204030204" pitchFamily="34" charset="0"/>
              </a:rPr>
              <a:t>KIMPTON may target clients on Twitter’s industry-specific parameters because the company provides a variety of appealing corporate deals and offers.</a:t>
            </a:r>
            <a:endParaRPr lang="en-CA" dirty="0">
              <a:latin typeface="Calibri" panose="020F0502020204030204" pitchFamily="34" charset="0"/>
              <a:ea typeface="Cambria" panose="02040503050406030204" pitchFamily="18" charset="0"/>
              <a:cs typeface="Calibri" panose="020F0502020204030204" pitchFamily="34" charset="0"/>
            </a:endParaRPr>
          </a:p>
        </p:txBody>
      </p:sp>
      <p:sp>
        <p:nvSpPr>
          <p:cNvPr id="4" name="Rectangle 3">
            <a:extLst>
              <a:ext uri="{FF2B5EF4-FFF2-40B4-BE49-F238E27FC236}">
                <a16:creationId xmlns:a16="http://schemas.microsoft.com/office/drawing/2014/main" id="{3875AB71-674D-4928-868C-13C17E7DC86C}"/>
              </a:ext>
            </a:extLst>
          </p:cNvPr>
          <p:cNvSpPr/>
          <p:nvPr/>
        </p:nvSpPr>
        <p:spPr>
          <a:xfrm>
            <a:off x="4984124" y="1090283"/>
            <a:ext cx="3392782" cy="21836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CA"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Twitter is the only social network where brands </a:t>
            </a:r>
            <a:r>
              <a:rPr lang="en-CA" sz="18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and</a:t>
            </a:r>
            <a:r>
              <a:rPr lang="en-CA"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consumers have an equal playing field and limitless channels of clear, concise communication.</a:t>
            </a:r>
          </a:p>
        </p:txBody>
      </p:sp>
      <p:sp>
        <p:nvSpPr>
          <p:cNvPr id="16" name="Rectangle 15">
            <a:extLst>
              <a:ext uri="{FF2B5EF4-FFF2-40B4-BE49-F238E27FC236}">
                <a16:creationId xmlns:a16="http://schemas.microsoft.com/office/drawing/2014/main" id="{9008F99F-AEC3-4501-9EFF-2800870E158A}"/>
              </a:ext>
            </a:extLst>
          </p:cNvPr>
          <p:cNvSpPr/>
          <p:nvPr/>
        </p:nvSpPr>
        <p:spPr>
          <a:xfrm>
            <a:off x="4983357" y="3584076"/>
            <a:ext cx="3392782" cy="1351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ea typeface="Cambria" panose="02040503050406030204" pitchFamily="18" charset="0"/>
                <a:cs typeface="Calibri" panose="020F0502020204030204" pitchFamily="34" charset="0"/>
              </a:rPr>
              <a:t>Twitter can help KIMPTON to boost brand recognition across key professional audiences.</a:t>
            </a:r>
          </a:p>
        </p:txBody>
      </p:sp>
      <p:sp>
        <p:nvSpPr>
          <p:cNvPr id="19" name="Rectangle 18">
            <a:extLst>
              <a:ext uri="{FF2B5EF4-FFF2-40B4-BE49-F238E27FC236}">
                <a16:creationId xmlns:a16="http://schemas.microsoft.com/office/drawing/2014/main" id="{FF47B22E-3DB0-4368-9EDA-E5738E98AE4B}"/>
              </a:ext>
            </a:extLst>
          </p:cNvPr>
          <p:cNvSpPr/>
          <p:nvPr/>
        </p:nvSpPr>
        <p:spPr>
          <a:xfrm>
            <a:off x="8598091" y="3584076"/>
            <a:ext cx="3254032" cy="13513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Cambria" panose="02040503050406030204" pitchFamily="18" charset="0"/>
                <a:cs typeface="Calibri" panose="020F0502020204030204" pitchFamily="34" charset="0"/>
              </a:rPr>
              <a:t>Twitter can generate conversations that can lead to more new business possibilities for KIMPTON.</a:t>
            </a:r>
            <a:endParaRPr lang="en-CA" dirty="0">
              <a:latin typeface="Calibri" panose="020F0502020204030204" pitchFamily="34" charset="0"/>
              <a:ea typeface="Cambria" panose="02040503050406030204" pitchFamily="18" charset="0"/>
              <a:cs typeface="Calibri" panose="020F0502020204030204" pitchFamily="34" charset="0"/>
            </a:endParaRPr>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571797" y="171832"/>
            <a:ext cx="10515600" cy="520348"/>
          </a:xfrm>
        </p:spPr>
        <p:txBody>
          <a:bodyPr>
            <a:noAutofit/>
          </a:bodyPr>
          <a:lstStyle/>
          <a:p>
            <a:pPr algn="ctr"/>
            <a:r>
              <a:rPr lang="en-US" sz="2800" dirty="0">
                <a:solidFill>
                  <a:schemeClr val="bg1"/>
                </a:solidFill>
                <a:latin typeface="Bahnschrift SemiBold" panose="020B0502040204020203" pitchFamily="34" charset="0"/>
              </a:rPr>
              <a:t>Reasons Behind to choose Twitter for “KIMPTON”</a:t>
            </a:r>
            <a:endParaRPr lang="en-US" sz="2800" dirty="0">
              <a:latin typeface="Bahnschrift SemiBold" panose="020B0502040204020203" pitchFamily="34" charset="0"/>
            </a:endParaRPr>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693960" y="6486874"/>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a:t>
            </a:r>
          </a:p>
        </p:txBody>
      </p:sp>
      <p:sp>
        <p:nvSpPr>
          <p:cNvPr id="11" name="object 5" descr="Beige rectangle">
            <a:extLst>
              <a:ext uri="{FF2B5EF4-FFF2-40B4-BE49-F238E27FC236}">
                <a16:creationId xmlns:a16="http://schemas.microsoft.com/office/drawing/2014/main" id="{B07BA1F9-2C19-4C07-B29B-18B9FBCC4755}"/>
              </a:ext>
            </a:extLst>
          </p:cNvPr>
          <p:cNvSpPr/>
          <p:nvPr/>
        </p:nvSpPr>
        <p:spPr>
          <a:xfrm flipV="1">
            <a:off x="1692454" y="613533"/>
            <a:ext cx="8092225" cy="9789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6" name="Rectangle 5">
            <a:extLst>
              <a:ext uri="{FF2B5EF4-FFF2-40B4-BE49-F238E27FC236}">
                <a16:creationId xmlns:a16="http://schemas.microsoft.com/office/drawing/2014/main" id="{C17616CB-ABAF-4727-BD39-FF8477580F98}"/>
              </a:ext>
            </a:extLst>
          </p:cNvPr>
          <p:cNvSpPr/>
          <p:nvPr/>
        </p:nvSpPr>
        <p:spPr>
          <a:xfrm>
            <a:off x="6455391" y="5117910"/>
            <a:ext cx="4367284" cy="151439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Calibri" panose="020F0502020204030204" pitchFamily="34" charset="0"/>
                <a:ea typeface="Cambria" panose="02040503050406030204" pitchFamily="18" charset="0"/>
                <a:cs typeface="Calibri" panose="020F0502020204030204" pitchFamily="34" charset="0"/>
              </a:rPr>
              <a:t>KIMPTON provides various business deals and offers for professionals, travelers, therefore Twitter can be an excellent platform for them to reach the targeted audience to the worldwide.</a:t>
            </a:r>
            <a:endParaRPr lang="en-CA" dirty="0">
              <a:latin typeface="Calibri" panose="020F0502020204030204" pitchFamily="34" charset="0"/>
              <a:ea typeface="Cambria" panose="02040503050406030204" pitchFamily="18" charset="0"/>
              <a:cs typeface="Calibri" panose="020F0502020204030204" pitchFamily="34" charset="0"/>
            </a:endParaRPr>
          </a:p>
        </p:txBody>
      </p:sp>
      <p:pic>
        <p:nvPicPr>
          <p:cNvPr id="8" name="Picture 7">
            <a:extLst>
              <a:ext uri="{FF2B5EF4-FFF2-40B4-BE49-F238E27FC236}">
                <a16:creationId xmlns:a16="http://schemas.microsoft.com/office/drawing/2014/main" id="{8863DAD6-8C07-4455-8794-8199FB98EA33}"/>
              </a:ext>
            </a:extLst>
          </p:cNvPr>
          <p:cNvPicPr>
            <a:picLocks noChangeAspect="1"/>
          </p:cNvPicPr>
          <p:nvPr/>
        </p:nvPicPr>
        <p:blipFill>
          <a:blip r:embed="rId4"/>
          <a:stretch>
            <a:fillRect/>
          </a:stretch>
        </p:blipFill>
        <p:spPr>
          <a:xfrm>
            <a:off x="11248" y="899387"/>
            <a:ext cx="4851357" cy="5958610"/>
          </a:xfrm>
          <a:prstGeom prst="rect">
            <a:avLst/>
          </a:prstGeom>
        </p:spPr>
      </p:pic>
    </p:spTree>
    <p:extLst>
      <p:ext uri="{BB962C8B-B14F-4D97-AF65-F5344CB8AC3E}">
        <p14:creationId xmlns:p14="http://schemas.microsoft.com/office/powerpoint/2010/main" val="226321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9DA7FA-93E2-4531-8B44-BD5601994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69" y="-2081"/>
            <a:ext cx="6689725" cy="428625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10756" y="-2081"/>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6508845" y="-2081"/>
            <a:ext cx="5669859" cy="6860081"/>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bg2">
              <a:lumMod val="75000"/>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685898" y="114623"/>
            <a:ext cx="10140062" cy="567766"/>
          </a:xfrm>
        </p:spPr>
        <p:txBody>
          <a:bodyPr>
            <a:normAutofit/>
          </a:bodyPr>
          <a:lstStyle/>
          <a:p>
            <a:pPr algn="ctr"/>
            <a:r>
              <a:rPr lang="en-US" sz="2800" dirty="0">
                <a:solidFill>
                  <a:schemeClr val="bg1"/>
                </a:solidFill>
                <a:latin typeface="Bahnschrift SemiBold" panose="020B0502040204020203" pitchFamily="34" charset="0"/>
              </a:rPr>
              <a:t>Role of the Ads for Contentment of Employees and Customers</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1815152" y="682389"/>
            <a:ext cx="9888589" cy="2365258"/>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731453" y="996796"/>
            <a:ext cx="4915949" cy="1603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spc="-25" dirty="0">
                <a:solidFill>
                  <a:schemeClr val="bg1"/>
                </a:solidFill>
                <a:latin typeface="Candara" panose="020E0502030303020204" pitchFamily="34" charset="0"/>
                <a:cs typeface="Arial"/>
              </a:rPr>
              <a:t>Facebook sponsored ads offer additional functionality and placement possibilities for each business As a result, boosted postings make it simple to target a specific audience, budget, and campaign duration that is more conducive to employee satisfaction.</a:t>
            </a: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4</a:t>
            </a:fld>
            <a:endParaRPr lang="en-US" dirty="0"/>
          </a:p>
        </p:txBody>
      </p:sp>
      <p:sp>
        <p:nvSpPr>
          <p:cNvPr id="12" name="Rectangle 11">
            <a:extLst>
              <a:ext uri="{FF2B5EF4-FFF2-40B4-BE49-F238E27FC236}">
                <a16:creationId xmlns:a16="http://schemas.microsoft.com/office/drawing/2014/main" id="{374ABBE5-C2B2-4396-9657-3F3665DEECF8}"/>
              </a:ext>
            </a:extLst>
          </p:cNvPr>
          <p:cNvSpPr/>
          <p:nvPr/>
        </p:nvSpPr>
        <p:spPr>
          <a:xfrm>
            <a:off x="6731453" y="2600171"/>
            <a:ext cx="4915949" cy="154874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dirty="0">
                <a:latin typeface="Candara" panose="020E0502030303020204" pitchFamily="34" charset="0"/>
              </a:rPr>
              <a:t>Video content, especially social videos in both social media, is very effective for attracting and engaging Generation Z and Millennials because it connects audiences on a personal and emotional level with the brand.</a:t>
            </a:r>
          </a:p>
        </p:txBody>
      </p:sp>
      <p:sp>
        <p:nvSpPr>
          <p:cNvPr id="13" name="Rectangle 12">
            <a:extLst>
              <a:ext uri="{FF2B5EF4-FFF2-40B4-BE49-F238E27FC236}">
                <a16:creationId xmlns:a16="http://schemas.microsoft.com/office/drawing/2014/main" id="{E9B3B51C-D4EC-45BC-8DE1-A2A0BC34362B}"/>
              </a:ext>
            </a:extLst>
          </p:cNvPr>
          <p:cNvSpPr/>
          <p:nvPr/>
        </p:nvSpPr>
        <p:spPr>
          <a:xfrm>
            <a:off x="6823901" y="4053385"/>
            <a:ext cx="4823501" cy="12419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dirty="0">
                <a:latin typeface="Candara" panose="020E0502030303020204" pitchFamily="34" charset="0"/>
              </a:rPr>
              <a:t>Twitter ads link businesses with their target consumers, driving traffic, generating quality leads, and building brand loyalty.</a:t>
            </a:r>
            <a:endParaRPr lang="en-CA" dirty="0">
              <a:latin typeface="Candara" panose="020E0502030303020204" pitchFamily="34" charset="0"/>
            </a:endParaRPr>
          </a:p>
        </p:txBody>
      </p:sp>
      <p:pic>
        <p:nvPicPr>
          <p:cNvPr id="5" name="Picture 4">
            <a:extLst>
              <a:ext uri="{FF2B5EF4-FFF2-40B4-BE49-F238E27FC236}">
                <a16:creationId xmlns:a16="http://schemas.microsoft.com/office/drawing/2014/main" id="{EF9E68A3-ADF6-49A0-9B6F-19E9A0CD0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 y="1586544"/>
            <a:ext cx="6480926" cy="4447619"/>
          </a:xfrm>
          <a:prstGeom prst="rect">
            <a:avLst/>
          </a:prstGeom>
          <a:ln>
            <a:solidFill>
              <a:schemeClr val="accent1"/>
            </a:solidFill>
          </a:ln>
        </p:spPr>
      </p:pic>
      <p:sp>
        <p:nvSpPr>
          <p:cNvPr id="8" name="TextBox 7">
            <a:extLst>
              <a:ext uri="{FF2B5EF4-FFF2-40B4-BE49-F238E27FC236}">
                <a16:creationId xmlns:a16="http://schemas.microsoft.com/office/drawing/2014/main" id="{585C0EB6-CF6D-4C86-AA94-157CDA6EB802}"/>
              </a:ext>
            </a:extLst>
          </p:cNvPr>
          <p:cNvSpPr txBox="1"/>
          <p:nvPr/>
        </p:nvSpPr>
        <p:spPr>
          <a:xfrm>
            <a:off x="1064294" y="2660485"/>
            <a:ext cx="1501715" cy="276999"/>
          </a:xfrm>
          <a:prstGeom prst="rect">
            <a:avLst/>
          </a:prstGeom>
          <a:noFill/>
        </p:spPr>
        <p:txBody>
          <a:bodyPr wrap="square" rtlCol="0">
            <a:spAutoFit/>
          </a:bodyPr>
          <a:lstStyle/>
          <a:p>
            <a:pPr algn="ctr"/>
            <a:r>
              <a:rPr lang="en-CA" sz="1200" b="1" i="1" dirty="0">
                <a:latin typeface="Calibri" panose="020F0502020204030204" pitchFamily="34" charset="0"/>
                <a:cs typeface="Calibri" panose="020F0502020204030204" pitchFamily="34" charset="0"/>
              </a:rPr>
              <a:t>Social</a:t>
            </a:r>
            <a:r>
              <a:rPr lang="en-CA" sz="1200" b="1" i="1" dirty="0"/>
              <a:t> media ads</a:t>
            </a:r>
          </a:p>
        </p:txBody>
      </p:sp>
    </p:spTree>
    <p:extLst>
      <p:ext uri="{BB962C8B-B14F-4D97-AF65-F5344CB8AC3E}">
        <p14:creationId xmlns:p14="http://schemas.microsoft.com/office/powerpoint/2010/main" val="1793949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1BD14-3FD3-487E-A779-039B4B079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1"/>
            <a:ext cx="12192000" cy="6848997"/>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507340" y="4501"/>
            <a:ext cx="10140062" cy="447687"/>
          </a:xfrm>
        </p:spPr>
        <p:txBody>
          <a:bodyPr>
            <a:normAutofit fontScale="90000"/>
          </a:bodyPr>
          <a:lstStyle/>
          <a:p>
            <a:pPr algn="ctr"/>
            <a:r>
              <a:rPr lang="en-US" sz="2800" dirty="0">
                <a:solidFill>
                  <a:schemeClr val="bg1"/>
                </a:solidFill>
                <a:latin typeface="Bahnschrift SemiBold" panose="020B0502040204020203" pitchFamily="34" charset="0"/>
              </a:rPr>
              <a:t>Campaign Parameters</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681989" y="452188"/>
            <a:ext cx="3753133" cy="2365258"/>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5</a:t>
            </a:fld>
            <a:endParaRPr lang="en-US" dirty="0"/>
          </a:p>
        </p:txBody>
      </p:sp>
      <p:pic>
        <p:nvPicPr>
          <p:cNvPr id="14" name="Picture 13">
            <a:extLst>
              <a:ext uri="{FF2B5EF4-FFF2-40B4-BE49-F238E27FC236}">
                <a16:creationId xmlns:a16="http://schemas.microsoft.com/office/drawing/2014/main" id="{C8B13FFD-177E-4B85-BBBC-B8255001CCC0}"/>
              </a:ext>
            </a:extLst>
          </p:cNvPr>
          <p:cNvPicPr>
            <a:picLocks noChangeAspect="1"/>
          </p:cNvPicPr>
          <p:nvPr/>
        </p:nvPicPr>
        <p:blipFill>
          <a:blip r:embed="rId4"/>
          <a:stretch>
            <a:fillRect/>
          </a:stretch>
        </p:blipFill>
        <p:spPr>
          <a:xfrm>
            <a:off x="6457504" y="2817446"/>
            <a:ext cx="2780483" cy="3923606"/>
          </a:xfrm>
          <a:prstGeom prst="rect">
            <a:avLst/>
          </a:prstGeom>
        </p:spPr>
      </p:pic>
      <p:pic>
        <p:nvPicPr>
          <p:cNvPr id="15" name="Picture 14">
            <a:extLst>
              <a:ext uri="{FF2B5EF4-FFF2-40B4-BE49-F238E27FC236}">
                <a16:creationId xmlns:a16="http://schemas.microsoft.com/office/drawing/2014/main" id="{1F5B7E14-111B-4BA3-B820-E864A267DA5F}"/>
              </a:ext>
            </a:extLst>
          </p:cNvPr>
          <p:cNvPicPr>
            <a:picLocks noChangeAspect="1"/>
          </p:cNvPicPr>
          <p:nvPr/>
        </p:nvPicPr>
        <p:blipFill rotWithShape="1">
          <a:blip r:embed="rId5"/>
          <a:srcRect t="1506"/>
          <a:stretch/>
        </p:blipFill>
        <p:spPr bwMode="auto">
          <a:xfrm>
            <a:off x="9418465" y="2817446"/>
            <a:ext cx="2590093" cy="3923606"/>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E30A464B-4556-4535-9A9E-0265A4369483}"/>
              </a:ext>
            </a:extLst>
          </p:cNvPr>
          <p:cNvPicPr>
            <a:picLocks noChangeAspect="1"/>
          </p:cNvPicPr>
          <p:nvPr/>
        </p:nvPicPr>
        <p:blipFill>
          <a:blip r:embed="rId6"/>
          <a:stretch>
            <a:fillRect/>
          </a:stretch>
        </p:blipFill>
        <p:spPr>
          <a:xfrm>
            <a:off x="53369" y="2817446"/>
            <a:ext cx="2953063" cy="3923606"/>
          </a:xfrm>
          <a:prstGeom prst="rect">
            <a:avLst/>
          </a:prstGeom>
        </p:spPr>
      </p:pic>
      <p:sp>
        <p:nvSpPr>
          <p:cNvPr id="8" name="Rectangle 7">
            <a:extLst>
              <a:ext uri="{FF2B5EF4-FFF2-40B4-BE49-F238E27FC236}">
                <a16:creationId xmlns:a16="http://schemas.microsoft.com/office/drawing/2014/main" id="{4BE7C0D0-29F7-41E3-83BC-F9A4DFB73F4E}"/>
              </a:ext>
            </a:extLst>
          </p:cNvPr>
          <p:cNvSpPr/>
          <p:nvPr/>
        </p:nvSpPr>
        <p:spPr>
          <a:xfrm>
            <a:off x="6457504" y="1118488"/>
            <a:ext cx="5551054" cy="147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Age: </a:t>
            </a:r>
            <a:r>
              <a:rPr lang="en-CA" dirty="0">
                <a:solidFill>
                  <a:schemeClr val="bg1"/>
                </a:solidFill>
                <a:latin typeface="Calibri" panose="020F0502020204030204" pitchFamily="34" charset="0"/>
                <a:ea typeface="Calibri" panose="020F0502020204030204" pitchFamily="34" charset="0"/>
                <a:cs typeface="Times New Roman" panose="02020603050405020304" pitchFamily="18" charset="0"/>
              </a:rPr>
              <a:t>28-55 Years (</a:t>
            </a:r>
            <a:r>
              <a:rPr lang="en-CA"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potential age to purchase</a:t>
            </a:r>
            <a:r>
              <a:rPr lang="en-CA"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r>
              <a:rPr lang="en-CA" b="1" dirty="0">
                <a:solidFill>
                  <a:schemeClr val="bg1"/>
                </a:solidFill>
                <a:latin typeface="Calibri" panose="020F0502020204030204" pitchFamily="34" charset="0"/>
                <a:ea typeface="Calibri" panose="020F0502020204030204" pitchFamily="34" charset="0"/>
                <a:cs typeface="Times New Roman" panose="02020603050405020304" pitchFamily="18" charset="0"/>
              </a:rPr>
              <a:t>Location: </a:t>
            </a:r>
            <a:r>
              <a:rPr lang="en-CA" dirty="0">
                <a:solidFill>
                  <a:schemeClr val="bg1"/>
                </a:solidFill>
                <a:latin typeface="Calibri" panose="020F0502020204030204" pitchFamily="34" charset="0"/>
                <a:ea typeface="Calibri" panose="020F0502020204030204" pitchFamily="34" charset="0"/>
                <a:cs typeface="Times New Roman" panose="02020603050405020304" pitchFamily="18" charset="0"/>
              </a:rPr>
              <a:t>Canada </a:t>
            </a:r>
            <a:r>
              <a:rPr lang="en-CA"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(although Zillow has USA inventory)</a:t>
            </a:r>
          </a:p>
          <a:p>
            <a:pPr algn="ctr"/>
            <a:endParaRPr lang="en-CA"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101F98C8-FADD-4671-A427-F4AF20DFDD96}"/>
              </a:ext>
            </a:extLst>
          </p:cNvPr>
          <p:cNvPicPr>
            <a:picLocks noChangeAspect="1"/>
          </p:cNvPicPr>
          <p:nvPr/>
        </p:nvPicPr>
        <p:blipFill>
          <a:blip r:embed="rId7"/>
          <a:stretch>
            <a:fillRect/>
          </a:stretch>
        </p:blipFill>
        <p:spPr>
          <a:xfrm>
            <a:off x="3296991" y="2841852"/>
            <a:ext cx="2953063" cy="3899200"/>
          </a:xfrm>
          <a:prstGeom prst="rect">
            <a:avLst/>
          </a:prstGeom>
        </p:spPr>
      </p:pic>
      <p:sp>
        <p:nvSpPr>
          <p:cNvPr id="18" name="Rectangle 17">
            <a:extLst>
              <a:ext uri="{FF2B5EF4-FFF2-40B4-BE49-F238E27FC236}">
                <a16:creationId xmlns:a16="http://schemas.microsoft.com/office/drawing/2014/main" id="{2CC3BD0C-F235-49C6-A5BF-B8FAE5BA7359}"/>
              </a:ext>
            </a:extLst>
          </p:cNvPr>
          <p:cNvSpPr/>
          <p:nvPr/>
        </p:nvSpPr>
        <p:spPr>
          <a:xfrm>
            <a:off x="30256" y="1122990"/>
            <a:ext cx="5830669" cy="147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CA" sz="1800" dirty="0">
                <a:effectLst/>
                <a:latin typeface="Calibri" panose="020F0502020204030204" pitchFamily="34" charset="0"/>
                <a:ea typeface="Calibri" panose="020F0502020204030204" pitchFamily="34" charset="0"/>
                <a:cs typeface="Times New Roman" panose="02020603050405020304" pitchFamily="18" charset="0"/>
              </a:rPr>
              <a:t>I’ve</a:t>
            </a:r>
            <a:r>
              <a:rPr lang="en-CA" sz="1800" b="1" dirty="0">
                <a:effectLst/>
                <a:latin typeface="Calibri" panose="020F0502020204030204" pitchFamily="34" charset="0"/>
                <a:ea typeface="Calibri" panose="020F0502020204030204" pitchFamily="34" charset="0"/>
                <a:cs typeface="Times New Roman" panose="02020603050405020304" pitchFamily="18" charset="0"/>
              </a:rPr>
              <a:t> </a:t>
            </a:r>
            <a:r>
              <a:rPr lang="en-CA" sz="1800" dirty="0">
                <a:effectLst/>
                <a:latin typeface="Calibri" panose="020F0502020204030204" pitchFamily="34" charset="0"/>
                <a:ea typeface="Calibri" panose="020F0502020204030204" pitchFamily="34" charset="0"/>
                <a:cs typeface="Times New Roman" panose="02020603050405020304" pitchFamily="18" charset="0"/>
              </a:rPr>
              <a:t>selected the objective-</a:t>
            </a:r>
            <a:r>
              <a:rPr lang="en-CA" sz="1800" b="1" dirty="0">
                <a:effectLst/>
                <a:latin typeface="Calibri" panose="020F0502020204030204" pitchFamily="34" charset="0"/>
                <a:ea typeface="Calibri" panose="020F0502020204030204" pitchFamily="34" charset="0"/>
                <a:cs typeface="Times New Roman" panose="02020603050405020304" pitchFamily="18" charset="0"/>
              </a:rPr>
              <a:t>Conversions</a:t>
            </a:r>
            <a:r>
              <a:rPr lang="en-CA" sz="1800" dirty="0">
                <a:effectLst/>
                <a:latin typeface="Calibri" panose="020F0502020204030204" pitchFamily="34" charset="0"/>
                <a:ea typeface="Calibri" panose="020F0502020204030204" pitchFamily="34" charset="0"/>
                <a:cs typeface="Times New Roman" panose="02020603050405020304" pitchFamily="18" charset="0"/>
              </a:rPr>
              <a:t> because they can persuade those who are interested in the business to buy or utilise the products or services. Facebook is the best channel for a greater audience to see the campaign about Zillow's buy, sell, or rent inventory, as well as other services, and gather more information.</a:t>
            </a:r>
          </a:p>
        </p:txBody>
      </p:sp>
      <p:sp>
        <p:nvSpPr>
          <p:cNvPr id="4" name="Rectangle 3">
            <a:extLst>
              <a:ext uri="{FF2B5EF4-FFF2-40B4-BE49-F238E27FC236}">
                <a16:creationId xmlns:a16="http://schemas.microsoft.com/office/drawing/2014/main" id="{1A6B1481-94E6-40C3-BDAD-1BF0ED4E7228}"/>
              </a:ext>
            </a:extLst>
          </p:cNvPr>
          <p:cNvSpPr/>
          <p:nvPr/>
        </p:nvSpPr>
        <p:spPr>
          <a:xfrm>
            <a:off x="30256" y="650897"/>
            <a:ext cx="2366098" cy="447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b="1" dirty="0">
                <a:effectLst/>
                <a:latin typeface="Calibri" panose="020F0502020204030204" pitchFamily="34" charset="0"/>
                <a:ea typeface="Calibri" panose="020F0502020204030204" pitchFamily="34" charset="0"/>
                <a:cs typeface="Times New Roman" panose="02020603050405020304" pitchFamily="18" charset="0"/>
              </a:rPr>
              <a:t>Campaign Objective:</a:t>
            </a:r>
            <a:endParaRPr lang="en-CA" dirty="0"/>
          </a:p>
        </p:txBody>
      </p:sp>
      <p:sp>
        <p:nvSpPr>
          <p:cNvPr id="6" name="Rectangle 5">
            <a:extLst>
              <a:ext uri="{FF2B5EF4-FFF2-40B4-BE49-F238E27FC236}">
                <a16:creationId xmlns:a16="http://schemas.microsoft.com/office/drawing/2014/main" id="{98EB843B-CD99-4ED4-81B5-4ECDE7EE4962}"/>
              </a:ext>
            </a:extLst>
          </p:cNvPr>
          <p:cNvSpPr/>
          <p:nvPr/>
        </p:nvSpPr>
        <p:spPr>
          <a:xfrm>
            <a:off x="6331076" y="696485"/>
            <a:ext cx="4391535" cy="447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CA"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Audience Targeting: </a:t>
            </a:r>
            <a:r>
              <a:rPr lang="en-CA"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Create Saved Audience</a:t>
            </a:r>
          </a:p>
          <a:p>
            <a:endParaRPr lang="en-CA" dirty="0"/>
          </a:p>
        </p:txBody>
      </p:sp>
    </p:spTree>
    <p:extLst>
      <p:ext uri="{BB962C8B-B14F-4D97-AF65-F5344CB8AC3E}">
        <p14:creationId xmlns:p14="http://schemas.microsoft.com/office/powerpoint/2010/main" val="420767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D63B09-4F22-45FD-BCB3-047D6F5B3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48997"/>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0" y="18293"/>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685898" y="114623"/>
            <a:ext cx="10140062" cy="567766"/>
          </a:xfrm>
        </p:spPr>
        <p:txBody>
          <a:bodyPr>
            <a:normAutofit/>
          </a:bodyPr>
          <a:lstStyle/>
          <a:p>
            <a:pPr algn="ctr"/>
            <a:r>
              <a:rPr lang="en-US" sz="2800" dirty="0">
                <a:solidFill>
                  <a:schemeClr val="bg1"/>
                </a:solidFill>
                <a:latin typeface="Bahnschrift SemiBold" panose="020B0502040204020203" pitchFamily="34" charset="0"/>
              </a:rPr>
              <a:t>Campaign Parameters(Cont.)</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449171" y="691392"/>
            <a:ext cx="4523680" cy="240777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6</a:t>
            </a:fld>
            <a:endParaRPr lang="en-US" dirty="0"/>
          </a:p>
        </p:txBody>
      </p:sp>
      <p:sp>
        <p:nvSpPr>
          <p:cNvPr id="8" name="Rectangle 7">
            <a:extLst>
              <a:ext uri="{FF2B5EF4-FFF2-40B4-BE49-F238E27FC236}">
                <a16:creationId xmlns:a16="http://schemas.microsoft.com/office/drawing/2014/main" id="{79E10C2A-5384-4986-B091-0A9D44920E7E}"/>
              </a:ext>
            </a:extLst>
          </p:cNvPr>
          <p:cNvSpPr/>
          <p:nvPr/>
        </p:nvSpPr>
        <p:spPr>
          <a:xfrm>
            <a:off x="52053" y="966272"/>
            <a:ext cx="2895864" cy="567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Placements: </a:t>
            </a:r>
          </a:p>
        </p:txBody>
      </p:sp>
      <p:pic>
        <p:nvPicPr>
          <p:cNvPr id="9" name="Picture 8">
            <a:extLst>
              <a:ext uri="{FF2B5EF4-FFF2-40B4-BE49-F238E27FC236}">
                <a16:creationId xmlns:a16="http://schemas.microsoft.com/office/drawing/2014/main" id="{4BAC71AF-D117-4C50-9E51-0E3ACEC223C3}"/>
              </a:ext>
            </a:extLst>
          </p:cNvPr>
          <p:cNvPicPr>
            <a:picLocks noChangeAspect="1"/>
          </p:cNvPicPr>
          <p:nvPr/>
        </p:nvPicPr>
        <p:blipFill rotWithShape="1">
          <a:blip r:embed="rId4"/>
          <a:srcRect r="40385"/>
          <a:stretch/>
        </p:blipFill>
        <p:spPr bwMode="auto">
          <a:xfrm>
            <a:off x="52052" y="1648661"/>
            <a:ext cx="3575714" cy="424306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B7D7C71-7FBF-4467-88D5-E61E479548A9}"/>
              </a:ext>
            </a:extLst>
          </p:cNvPr>
          <p:cNvPicPr>
            <a:picLocks noChangeAspect="1"/>
          </p:cNvPicPr>
          <p:nvPr/>
        </p:nvPicPr>
        <p:blipFill rotWithShape="1">
          <a:blip r:embed="rId5"/>
          <a:srcRect l="61859"/>
          <a:stretch/>
        </p:blipFill>
        <p:spPr bwMode="auto">
          <a:xfrm>
            <a:off x="9147437" y="1648661"/>
            <a:ext cx="2366396" cy="4217271"/>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C8A8387-BF3A-4859-85C9-AE1E1E5163C8}"/>
              </a:ext>
            </a:extLst>
          </p:cNvPr>
          <p:cNvPicPr>
            <a:picLocks noChangeAspect="1"/>
          </p:cNvPicPr>
          <p:nvPr/>
        </p:nvPicPr>
        <p:blipFill>
          <a:blip r:embed="rId6"/>
          <a:stretch>
            <a:fillRect/>
          </a:stretch>
        </p:blipFill>
        <p:spPr>
          <a:xfrm>
            <a:off x="3802353" y="1648661"/>
            <a:ext cx="5170497" cy="4243067"/>
          </a:xfrm>
          <a:prstGeom prst="rect">
            <a:avLst/>
          </a:prstGeom>
        </p:spPr>
      </p:pic>
    </p:spTree>
    <p:extLst>
      <p:ext uri="{BB962C8B-B14F-4D97-AF65-F5344CB8AC3E}">
        <p14:creationId xmlns:p14="http://schemas.microsoft.com/office/powerpoint/2010/main" val="189462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FCC25F-0721-4EF8-A2DD-C6E5A59BE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79"/>
            <a:ext cx="12191999" cy="7257840"/>
          </a:xfrm>
          <a:prstGeom prst="rect">
            <a:avLst/>
          </a:prstGeom>
        </p:spPr>
      </p:pic>
      <p:sp>
        <p:nvSpPr>
          <p:cNvPr id="11" name="object 3" descr="People with documents">
            <a:extLst>
              <a:ext uri="{FF2B5EF4-FFF2-40B4-BE49-F238E27FC236}">
                <a16:creationId xmlns:a16="http://schemas.microsoft.com/office/drawing/2014/main" id="{B0EF673C-11E6-4850-BD65-0C3FD3FC46BC}"/>
              </a:ext>
            </a:extLst>
          </p:cNvPr>
          <p:cNvSpPr/>
          <p:nvPr/>
        </p:nvSpPr>
        <p:spPr>
          <a:xfrm>
            <a:off x="-24758" y="0"/>
            <a:ext cx="12241513" cy="7330877"/>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lnSpc>
                <a:spcPct val="100000"/>
              </a:lnSpc>
            </a:pPr>
            <a:endParaRPr lang="en-CA" sz="1800" b="0" i="0" dirty="0">
              <a:effectLst/>
              <a:latin typeface="Segoe UI" panose="020B0502040204020203" pitchFamily="34" charset="0"/>
            </a:endParaRPr>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1132612" y="-7259"/>
            <a:ext cx="10140062" cy="567766"/>
          </a:xfrm>
        </p:spPr>
        <p:txBody>
          <a:bodyPr>
            <a:normAutofit/>
          </a:bodyPr>
          <a:lstStyle/>
          <a:p>
            <a:pPr algn="ctr"/>
            <a:r>
              <a:rPr lang="en-US" sz="2800" dirty="0">
                <a:solidFill>
                  <a:schemeClr val="bg1"/>
                </a:solidFill>
                <a:latin typeface="Bahnschrift SemiBold" panose="020B0502040204020203" pitchFamily="34" charset="0"/>
              </a:rPr>
              <a:t>Campaign Ads Creation </a:t>
            </a:r>
            <a:endParaRPr lang="en-US" sz="2800" dirty="0">
              <a:latin typeface="Bahnschrift SemiBold" panose="020B0502040204020203" pitchFamily="34" charset="0"/>
            </a:endParaRPr>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4173007" y="522883"/>
            <a:ext cx="4059272" cy="2416774"/>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7</a:t>
            </a:fld>
            <a:endParaRPr lang="en-US" dirty="0"/>
          </a:p>
        </p:txBody>
      </p:sp>
      <p:sp>
        <p:nvSpPr>
          <p:cNvPr id="13" name="TextBox 12">
            <a:extLst>
              <a:ext uri="{FF2B5EF4-FFF2-40B4-BE49-F238E27FC236}">
                <a16:creationId xmlns:a16="http://schemas.microsoft.com/office/drawing/2014/main" id="{32D42E1E-636F-4DE5-A463-53E1E07B9A0D}"/>
              </a:ext>
            </a:extLst>
          </p:cNvPr>
          <p:cNvSpPr txBox="1"/>
          <p:nvPr/>
        </p:nvSpPr>
        <p:spPr>
          <a:xfrm>
            <a:off x="314026" y="661635"/>
            <a:ext cx="11877973" cy="1477328"/>
          </a:xfrm>
          <a:prstGeom prst="rect">
            <a:avLst/>
          </a:prstGeom>
          <a:noFill/>
        </p:spPr>
        <p:txBody>
          <a:bodyPr wrap="square" rtlCol="0">
            <a:spAutoFit/>
          </a:bodyPr>
          <a:lstStyle/>
          <a:p>
            <a:r>
              <a:rPr lang="en-US" b="1" u="sng" dirty="0">
                <a:solidFill>
                  <a:schemeClr val="bg1"/>
                </a:solidFill>
              </a:rPr>
              <a:t>Ad Format: </a:t>
            </a:r>
            <a:r>
              <a:rPr lang="en-US" dirty="0">
                <a:solidFill>
                  <a:schemeClr val="bg1"/>
                </a:solidFill>
                <a:latin typeface="Calibri" panose="020F0502020204030204" pitchFamily="34" charset="0"/>
                <a:cs typeface="Calibri" panose="020F0502020204030204" pitchFamily="34" charset="0"/>
              </a:rPr>
              <a:t>Multiple Images and one video</a:t>
            </a:r>
          </a:p>
          <a:p>
            <a:r>
              <a:rPr lang="en-US" b="1" u="sng" dirty="0">
                <a:solidFill>
                  <a:schemeClr val="bg1"/>
                </a:solidFill>
              </a:rPr>
              <a:t>Reasons for Images</a:t>
            </a:r>
            <a:r>
              <a:rPr lang="en-US" b="1" dirty="0">
                <a:solidFill>
                  <a:schemeClr val="bg1"/>
                </a:solidFill>
              </a:rPr>
              <a:t>: </a:t>
            </a:r>
            <a:r>
              <a:rPr lang="en-US" dirty="0">
                <a:solidFill>
                  <a:schemeClr val="bg1"/>
                </a:solidFill>
                <a:latin typeface="Calibri" panose="020F0502020204030204" pitchFamily="34" charset="0"/>
                <a:cs typeface="Calibri" panose="020F0502020204030204" pitchFamily="34" charset="0"/>
              </a:rPr>
              <a:t>Images that symbolize the company's commitment to providing high-quality service to its customers. These pictures are also linked to someone's feelings while buying or selling property.</a:t>
            </a:r>
          </a:p>
          <a:p>
            <a:endParaRPr lang="en-US" dirty="0"/>
          </a:p>
          <a:p>
            <a:r>
              <a:rPr lang="en-US" b="1" u="sng" dirty="0">
                <a:solidFill>
                  <a:schemeClr val="bg1"/>
                </a:solidFill>
              </a:rPr>
              <a:t>Reason for video</a:t>
            </a:r>
            <a:r>
              <a:rPr lang="en-US" b="1" dirty="0">
                <a:solidFill>
                  <a:schemeClr val="bg1"/>
                </a:solidFill>
              </a:rPr>
              <a:t>: </a:t>
            </a:r>
            <a:r>
              <a:rPr lang="en-US" dirty="0">
                <a:solidFill>
                  <a:schemeClr val="bg1"/>
                </a:solidFill>
                <a:latin typeface="Calibri" panose="020F0502020204030204" pitchFamily="34" charset="0"/>
                <a:cs typeface="Calibri" panose="020F0502020204030204" pitchFamily="34" charset="0"/>
              </a:rPr>
              <a:t>This video explains in detail the property purchase tactics for customers that are quite beneficial.</a:t>
            </a:r>
            <a:endParaRPr lang="en-CA" dirty="0">
              <a:solidFill>
                <a:schemeClr val="bg1"/>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112F0808-4540-42B9-9C27-4062B75FA6CA}"/>
              </a:ext>
            </a:extLst>
          </p:cNvPr>
          <p:cNvPicPr>
            <a:picLocks noChangeAspect="1"/>
          </p:cNvPicPr>
          <p:nvPr/>
        </p:nvPicPr>
        <p:blipFill>
          <a:blip r:embed="rId4"/>
          <a:stretch>
            <a:fillRect/>
          </a:stretch>
        </p:blipFill>
        <p:spPr>
          <a:xfrm>
            <a:off x="45757" y="2299026"/>
            <a:ext cx="5943600" cy="2341213"/>
          </a:xfrm>
          <a:prstGeom prst="rect">
            <a:avLst/>
          </a:prstGeom>
          <a:ln>
            <a:solidFill>
              <a:srgbClr val="00B0F0"/>
            </a:solidFill>
          </a:ln>
        </p:spPr>
      </p:pic>
      <p:pic>
        <p:nvPicPr>
          <p:cNvPr id="15" name="Picture 14">
            <a:extLst>
              <a:ext uri="{FF2B5EF4-FFF2-40B4-BE49-F238E27FC236}">
                <a16:creationId xmlns:a16="http://schemas.microsoft.com/office/drawing/2014/main" id="{62B625A2-F1EA-4AF9-9588-44E6438A3C76}"/>
              </a:ext>
            </a:extLst>
          </p:cNvPr>
          <p:cNvPicPr>
            <a:picLocks noChangeAspect="1"/>
          </p:cNvPicPr>
          <p:nvPr/>
        </p:nvPicPr>
        <p:blipFill>
          <a:blip r:embed="rId5"/>
          <a:stretch>
            <a:fillRect/>
          </a:stretch>
        </p:blipFill>
        <p:spPr>
          <a:xfrm>
            <a:off x="45757" y="4670559"/>
            <a:ext cx="5943600" cy="2632194"/>
          </a:xfrm>
          <a:prstGeom prst="rect">
            <a:avLst/>
          </a:prstGeom>
          <a:ln>
            <a:solidFill>
              <a:srgbClr val="00B0F0"/>
            </a:solidFill>
          </a:ln>
        </p:spPr>
      </p:pic>
      <p:pic>
        <p:nvPicPr>
          <p:cNvPr id="5" name="Picture 4">
            <a:extLst>
              <a:ext uri="{FF2B5EF4-FFF2-40B4-BE49-F238E27FC236}">
                <a16:creationId xmlns:a16="http://schemas.microsoft.com/office/drawing/2014/main" id="{F8EB310E-E169-41EE-8EC1-F4B0280854B8}"/>
              </a:ext>
            </a:extLst>
          </p:cNvPr>
          <p:cNvPicPr>
            <a:picLocks noChangeAspect="1"/>
          </p:cNvPicPr>
          <p:nvPr/>
        </p:nvPicPr>
        <p:blipFill>
          <a:blip r:embed="rId6"/>
          <a:stretch>
            <a:fillRect/>
          </a:stretch>
        </p:blipFill>
        <p:spPr>
          <a:xfrm>
            <a:off x="6035114" y="2291409"/>
            <a:ext cx="3247034" cy="5050347"/>
          </a:xfrm>
          <a:prstGeom prst="rect">
            <a:avLst/>
          </a:prstGeom>
        </p:spPr>
      </p:pic>
      <p:pic>
        <p:nvPicPr>
          <p:cNvPr id="9" name="Picture 8">
            <a:extLst>
              <a:ext uri="{FF2B5EF4-FFF2-40B4-BE49-F238E27FC236}">
                <a16:creationId xmlns:a16="http://schemas.microsoft.com/office/drawing/2014/main" id="{71609722-6B10-42B0-B92A-72DEC1E1F3E0}"/>
              </a:ext>
            </a:extLst>
          </p:cNvPr>
          <p:cNvPicPr>
            <a:picLocks noChangeAspect="1"/>
          </p:cNvPicPr>
          <p:nvPr/>
        </p:nvPicPr>
        <p:blipFill>
          <a:blip r:embed="rId7"/>
          <a:stretch>
            <a:fillRect/>
          </a:stretch>
        </p:blipFill>
        <p:spPr>
          <a:xfrm>
            <a:off x="9309826" y="2299026"/>
            <a:ext cx="2934607" cy="5115368"/>
          </a:xfrm>
          <a:prstGeom prst="rect">
            <a:avLst/>
          </a:prstGeom>
        </p:spPr>
      </p:pic>
    </p:spTree>
    <p:extLst>
      <p:ext uri="{BB962C8B-B14F-4D97-AF65-F5344CB8AC3E}">
        <p14:creationId xmlns:p14="http://schemas.microsoft.com/office/powerpoint/2010/main" val="265340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D089065-7F46-4C5F-AA93-325586572A55}"/>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66" r="66"/>
          <a:stretch>
            <a:fillRect/>
          </a:stretch>
        </p:blipFill>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0" y="0"/>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11677" y="5101537"/>
            <a:ext cx="12192000" cy="1595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8</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a:xfrm>
            <a:off x="1508078" y="1974960"/>
            <a:ext cx="8679976" cy="340507"/>
          </a:xfrm>
        </p:spPr>
        <p:txBody>
          <a:bodyPr>
            <a:normAutofit fontScale="90000"/>
          </a:bodyPr>
          <a:lstStyle/>
          <a:p>
            <a:pPr algn="ctr"/>
            <a:r>
              <a:rPr lang="en-US" sz="2400" dirty="0">
                <a:solidFill>
                  <a:schemeClr val="bg1"/>
                </a:solidFill>
                <a:latin typeface="Bahnschrift SemiBold" panose="020B0502040204020203" pitchFamily="34" charset="0"/>
              </a:rPr>
              <a:t>The significance of social Media-specific Ads and Post Copy</a:t>
            </a:r>
          </a:p>
        </p:txBody>
      </p:sp>
      <p:sp>
        <p:nvSpPr>
          <p:cNvPr id="49" name="object 6" descr="Beige rectangle">
            <a:extLst>
              <a:ext uri="{FF2B5EF4-FFF2-40B4-BE49-F238E27FC236}">
                <a16:creationId xmlns:a16="http://schemas.microsoft.com/office/drawing/2014/main" id="{E67B2D0F-2920-4165-BC82-05237362DABB}"/>
              </a:ext>
            </a:extLst>
          </p:cNvPr>
          <p:cNvSpPr/>
          <p:nvPr/>
        </p:nvSpPr>
        <p:spPr>
          <a:xfrm>
            <a:off x="1896271" y="2365668"/>
            <a:ext cx="8011236" cy="745291"/>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6D70A9DF-D269-45B9-BA13-B46D8DBF80E5}"/>
              </a:ext>
            </a:extLst>
          </p:cNvPr>
          <p:cNvSpPr txBox="1"/>
          <p:nvPr/>
        </p:nvSpPr>
        <p:spPr>
          <a:xfrm>
            <a:off x="1104701" y="4781581"/>
            <a:ext cx="9703559" cy="2031325"/>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pPr marL="285750" indent="-285750" algn="just">
              <a:buFont typeface="Arial" panose="020B0604020202020204" pitchFamily="34" charset="0"/>
              <a:buChar char="•"/>
            </a:pPr>
            <a:r>
              <a:rPr lang="en-CA"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Zillow is well-established in the real estate industry, and they are focusing their efforts on meeting the specific demands of their consumers in order to boost the customer experience they deliver. The goal of Zillow's personalised ads is to offer experiences that communicate directly to each unique client. </a:t>
            </a:r>
            <a:endParaRPr lang="en-CA" sz="1800" dirty="0">
              <a:effectLst/>
              <a:latin typeface="Calibri" panose="020F0502020204030204" pitchFamily="34" charset="0"/>
              <a:ea typeface="Calibri" panose="020F0502020204030204" pitchFamily="34" charset="0"/>
              <a:cs typeface="Calibri" panose="020F0502020204030204" pitchFamily="34" charset="0"/>
            </a:endParaRPr>
          </a:p>
          <a:p>
            <a:endParaRPr lang="en-CA" dirty="0">
              <a:solidFill>
                <a:schemeClr val="bg1"/>
              </a:solidFill>
            </a:endParaRPr>
          </a:p>
        </p:txBody>
      </p:sp>
      <p:sp>
        <p:nvSpPr>
          <p:cNvPr id="9" name="Rectangle 8">
            <a:extLst>
              <a:ext uri="{FF2B5EF4-FFF2-40B4-BE49-F238E27FC236}">
                <a16:creationId xmlns:a16="http://schemas.microsoft.com/office/drawing/2014/main" id="{7A47E9B6-E3FD-49F7-8B8B-E42B5E7BBF78}"/>
              </a:ext>
            </a:extLst>
          </p:cNvPr>
          <p:cNvSpPr/>
          <p:nvPr/>
        </p:nvSpPr>
        <p:spPr>
          <a:xfrm>
            <a:off x="1200" y="2873991"/>
            <a:ext cx="12190800" cy="19840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latin typeface="Candara" panose="020E0502030303020204" pitchFamily="34" charset="0"/>
            </a:endParaRPr>
          </a:p>
        </p:txBody>
      </p:sp>
      <p:sp>
        <p:nvSpPr>
          <p:cNvPr id="10" name="TextBox 9">
            <a:extLst>
              <a:ext uri="{FF2B5EF4-FFF2-40B4-BE49-F238E27FC236}">
                <a16:creationId xmlns:a16="http://schemas.microsoft.com/office/drawing/2014/main" id="{1079F777-4D72-4AF6-8A2A-EE9E33DF6328}"/>
              </a:ext>
            </a:extLst>
          </p:cNvPr>
          <p:cNvSpPr txBox="1"/>
          <p:nvPr/>
        </p:nvSpPr>
        <p:spPr>
          <a:xfrm>
            <a:off x="1104701" y="3150942"/>
            <a:ext cx="9594377"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The ad's wordings are clear and straightforward, making it easily understood by the audience. For Zillow's advertisements, Facebook is the ideal platform because the audience is huge and the targeted age range is variable. In the advertisements, I placed the most essential information at the beginning and deliver it to the audience in a clear and concise manner.</a:t>
            </a:r>
          </a:p>
        </p:txBody>
      </p:sp>
      <p:sp>
        <p:nvSpPr>
          <p:cNvPr id="13" name="TextBox 12">
            <a:extLst>
              <a:ext uri="{FF2B5EF4-FFF2-40B4-BE49-F238E27FC236}">
                <a16:creationId xmlns:a16="http://schemas.microsoft.com/office/drawing/2014/main" id="{4BD47784-4CB0-4BC6-9118-924D2BD2EA34}"/>
              </a:ext>
            </a:extLst>
          </p:cNvPr>
          <p:cNvSpPr txBox="1"/>
          <p:nvPr/>
        </p:nvSpPr>
        <p:spPr>
          <a:xfrm>
            <a:off x="1006475" y="2507341"/>
            <a:ext cx="5882185" cy="400110"/>
          </a:xfrm>
          <a:prstGeom prst="rect">
            <a:avLst/>
          </a:prstGeom>
          <a:noFill/>
        </p:spPr>
        <p:txBody>
          <a:bodyPr wrap="square" rtlCol="0" anchor="b">
            <a:spAutoFit/>
          </a:bodyPr>
          <a:lstStyle/>
          <a:p>
            <a:r>
              <a:rPr lang="en-US" sz="2000" b="1" dirty="0">
                <a:solidFill>
                  <a:schemeClr val="bg1"/>
                </a:solidFill>
                <a:latin typeface="Candara" panose="020E0502030303020204" pitchFamily="34" charset="0"/>
              </a:rPr>
              <a:t>Zillow’s Ads on Facebook Platform:</a:t>
            </a:r>
            <a:endParaRPr lang="en-CA" sz="2000" b="1" dirty="0">
              <a:solidFill>
                <a:schemeClr val="bg1"/>
              </a:solidFill>
            </a:endParaRPr>
          </a:p>
        </p:txBody>
      </p:sp>
      <p:sp>
        <p:nvSpPr>
          <p:cNvPr id="5" name="TextBox 4">
            <a:extLst>
              <a:ext uri="{FF2B5EF4-FFF2-40B4-BE49-F238E27FC236}">
                <a16:creationId xmlns:a16="http://schemas.microsoft.com/office/drawing/2014/main" id="{E4DE5837-65A4-4F39-B35E-C7D3A4C8A698}"/>
              </a:ext>
            </a:extLst>
          </p:cNvPr>
          <p:cNvSpPr txBox="1"/>
          <p:nvPr/>
        </p:nvSpPr>
        <p:spPr>
          <a:xfrm>
            <a:off x="360607" y="579549"/>
            <a:ext cx="11201629" cy="923330"/>
          </a:xfrm>
          <a:prstGeom prst="rect">
            <a:avLst/>
          </a:prstGeom>
          <a:noFill/>
        </p:spPr>
        <p:txBody>
          <a:bodyPr wrap="square" rtlCol="0">
            <a:spAutoFit/>
          </a:bodyPr>
          <a:lstStyle/>
          <a:p>
            <a:pPr algn="just"/>
            <a:r>
              <a:rPr lang="en-US" dirty="0">
                <a:solidFill>
                  <a:schemeClr val="bg1"/>
                </a:solidFill>
                <a:latin typeface="Calibri" panose="020F0502020204030204" pitchFamily="34" charset="0"/>
                <a:cs typeface="Calibri" panose="020F0502020204030204" pitchFamily="34" charset="0"/>
              </a:rPr>
              <a:t>The ad creative tells a story of why employees and customers love the company, where Zillow and its partners provide clients with an on-demand experience for selling, buying, renting, and financing with transparency, as displayed in their photos. Zillow's pictures are more dynamic and descriptive of the buyer or seller's emotions.</a:t>
            </a:r>
            <a:endParaRPr lang="en-CA"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2301969-CB31-4982-BCC0-E3F93BE521A8}"/>
              </a:ext>
            </a:extLst>
          </p:cNvPr>
          <p:cNvSpPr txBox="1"/>
          <p:nvPr/>
        </p:nvSpPr>
        <p:spPr>
          <a:xfrm>
            <a:off x="1233490" y="123767"/>
            <a:ext cx="8165206" cy="369332"/>
          </a:xfrm>
          <a:prstGeom prst="rect">
            <a:avLst/>
          </a:prstGeom>
          <a:noFill/>
        </p:spPr>
        <p:txBody>
          <a:bodyPr wrap="square" rtlCol="0">
            <a:spAutoFit/>
          </a:bodyPr>
          <a:lstStyle/>
          <a:p>
            <a:pPr algn="ctr"/>
            <a:r>
              <a:rPr lang="en-US" b="1" u="sng" dirty="0">
                <a:solidFill>
                  <a:schemeClr val="bg1"/>
                </a:solidFill>
                <a:latin typeface="Bahnschrift SemiBold" panose="020B0502040204020203" pitchFamily="34" charset="0"/>
                <a:ea typeface="Cambria" panose="02040503050406030204" pitchFamily="18" charset="0"/>
              </a:rPr>
              <a:t>Way to express Love of employees &amp; customers about the company</a:t>
            </a:r>
            <a:endParaRPr lang="en-CA" b="1" u="sng" dirty="0">
              <a:solidFill>
                <a:schemeClr val="bg1"/>
              </a:solidFill>
              <a:latin typeface="Bahnschrift SemiBold" panose="020B0502040204020203" pitchFamily="34" charset="0"/>
              <a:ea typeface="Cambria" panose="02040503050406030204" pitchFamily="18" charset="0"/>
            </a:endParaRPr>
          </a:p>
        </p:txBody>
      </p:sp>
    </p:spTree>
    <p:extLst>
      <p:ext uri="{BB962C8B-B14F-4D97-AF65-F5344CB8AC3E}">
        <p14:creationId xmlns:p14="http://schemas.microsoft.com/office/powerpoint/2010/main" val="106590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4CC11A99-6F5B-45CF-867F-7E4E669C420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701" b="22701"/>
          <a:stretch>
            <a:fillRect/>
          </a:stretch>
        </p:blipFill>
        <p:spPr>
          <a:xfrm>
            <a:off x="6955594" y="3950"/>
            <a:ext cx="5219583" cy="1060194"/>
          </a:xfrm>
          <a:solidFill>
            <a:srgbClr val="B5DAE1"/>
          </a:solidFill>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28636"/>
            <a:ext cx="12186425"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3175" y="115989"/>
            <a:ext cx="4115130" cy="702878"/>
          </a:xfrm>
        </p:spPr>
        <p:txBody>
          <a:bodyPr>
            <a:normAutofit/>
          </a:bodyPr>
          <a:lstStyle/>
          <a:p>
            <a:r>
              <a:rPr lang="en-US" sz="2800" dirty="0"/>
              <a:t>Campaign Preview</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28531" y="643944"/>
            <a:ext cx="3229824" cy="10629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1" name="TextBox 30">
            <a:extLst>
              <a:ext uri="{FF2B5EF4-FFF2-40B4-BE49-F238E27FC236}">
                <a16:creationId xmlns:a16="http://schemas.microsoft.com/office/drawing/2014/main" id="{17062A96-558D-4C39-934F-E2C50B64A6DB}"/>
              </a:ext>
            </a:extLst>
          </p:cNvPr>
          <p:cNvSpPr txBox="1"/>
          <p:nvPr/>
        </p:nvSpPr>
        <p:spPr>
          <a:xfrm>
            <a:off x="1574139" y="950546"/>
            <a:ext cx="2825087" cy="400110"/>
          </a:xfrm>
          <a:prstGeom prst="rect">
            <a:avLst/>
          </a:prstGeom>
          <a:noFill/>
        </p:spPr>
        <p:txBody>
          <a:bodyPr wrap="square" rtlCol="0">
            <a:spAutoFit/>
          </a:bodyPr>
          <a:lstStyle/>
          <a:p>
            <a:pPr algn="ctr"/>
            <a:r>
              <a:rPr lang="en-US" sz="2000" b="1" dirty="0">
                <a:latin typeface="Candara" panose="020E0502030303020204" pitchFamily="34" charset="0"/>
              </a:rPr>
              <a:t>Feeds</a:t>
            </a:r>
            <a:r>
              <a:rPr lang="en-US" dirty="0"/>
              <a:t> (</a:t>
            </a:r>
            <a:r>
              <a:rPr lang="en-US" sz="1800" b="1" dirty="0">
                <a:latin typeface="Candara" panose="020E0502030303020204" pitchFamily="34" charset="0"/>
              </a:rPr>
              <a:t>Mobile View)</a:t>
            </a:r>
            <a:endParaRPr lang="en-CA" dirty="0"/>
          </a:p>
        </p:txBody>
      </p:sp>
      <p:sp>
        <p:nvSpPr>
          <p:cNvPr id="34" name="TextBox 33">
            <a:extLst>
              <a:ext uri="{FF2B5EF4-FFF2-40B4-BE49-F238E27FC236}">
                <a16:creationId xmlns:a16="http://schemas.microsoft.com/office/drawing/2014/main" id="{7A7FA912-23C1-46DA-B5EB-4FA6C59E6CCF}"/>
              </a:ext>
            </a:extLst>
          </p:cNvPr>
          <p:cNvSpPr txBox="1"/>
          <p:nvPr/>
        </p:nvSpPr>
        <p:spPr>
          <a:xfrm>
            <a:off x="8297942" y="1064144"/>
            <a:ext cx="1910687" cy="400110"/>
          </a:xfrm>
          <a:prstGeom prst="rect">
            <a:avLst/>
          </a:prstGeom>
          <a:noFill/>
        </p:spPr>
        <p:txBody>
          <a:bodyPr wrap="square" rtlCol="0">
            <a:spAutoFit/>
          </a:bodyPr>
          <a:lstStyle/>
          <a:p>
            <a:pPr algn="ctr"/>
            <a:r>
              <a:rPr lang="en-US" sz="2000" b="1" dirty="0">
                <a:latin typeface="Candara" panose="020E0502030303020204" pitchFamily="34" charset="0"/>
              </a:rPr>
              <a:t>Stories</a:t>
            </a:r>
            <a:endParaRPr lang="en-CA" b="1" dirty="0">
              <a:latin typeface="Candara" panose="020E0502030303020204" pitchFamily="34" charset="0"/>
            </a:endParaRPr>
          </a:p>
        </p:txBody>
      </p:sp>
      <p:pic>
        <p:nvPicPr>
          <p:cNvPr id="14" name="Picture 13">
            <a:extLst>
              <a:ext uri="{FF2B5EF4-FFF2-40B4-BE49-F238E27FC236}">
                <a16:creationId xmlns:a16="http://schemas.microsoft.com/office/drawing/2014/main" id="{8589E681-FB1C-47B8-8313-AEF8342C86CE}"/>
              </a:ext>
            </a:extLst>
          </p:cNvPr>
          <p:cNvPicPr>
            <a:picLocks noChangeAspect="1"/>
          </p:cNvPicPr>
          <p:nvPr/>
        </p:nvPicPr>
        <p:blipFill>
          <a:blip r:embed="rId4"/>
          <a:stretch>
            <a:fillRect/>
          </a:stretch>
        </p:blipFill>
        <p:spPr>
          <a:xfrm>
            <a:off x="14883" y="1482335"/>
            <a:ext cx="6304030" cy="2625920"/>
          </a:xfrm>
          <a:prstGeom prst="rect">
            <a:avLst/>
          </a:prstGeom>
          <a:ln>
            <a:solidFill>
              <a:schemeClr val="bg2"/>
            </a:solidFill>
          </a:ln>
        </p:spPr>
      </p:pic>
      <p:pic>
        <p:nvPicPr>
          <p:cNvPr id="15" name="Picture 14">
            <a:extLst>
              <a:ext uri="{FF2B5EF4-FFF2-40B4-BE49-F238E27FC236}">
                <a16:creationId xmlns:a16="http://schemas.microsoft.com/office/drawing/2014/main" id="{8E3F6B94-39CD-47B6-B929-33CADE03A6E4}"/>
              </a:ext>
            </a:extLst>
          </p:cNvPr>
          <p:cNvPicPr>
            <a:picLocks noChangeAspect="1"/>
          </p:cNvPicPr>
          <p:nvPr/>
        </p:nvPicPr>
        <p:blipFill>
          <a:blip r:embed="rId5"/>
          <a:stretch>
            <a:fillRect/>
          </a:stretch>
        </p:blipFill>
        <p:spPr>
          <a:xfrm>
            <a:off x="14883" y="4108255"/>
            <a:ext cx="6304030" cy="2844399"/>
          </a:xfrm>
          <a:prstGeom prst="rect">
            <a:avLst/>
          </a:prstGeom>
        </p:spPr>
      </p:pic>
      <p:sp>
        <p:nvSpPr>
          <p:cNvPr id="2" name="TextBox 1">
            <a:extLst>
              <a:ext uri="{FF2B5EF4-FFF2-40B4-BE49-F238E27FC236}">
                <a16:creationId xmlns:a16="http://schemas.microsoft.com/office/drawing/2014/main" id="{8469A10B-D9B2-44C0-88D2-B9C21411E5E2}"/>
              </a:ext>
            </a:extLst>
          </p:cNvPr>
          <p:cNvSpPr txBox="1"/>
          <p:nvPr/>
        </p:nvSpPr>
        <p:spPr>
          <a:xfrm>
            <a:off x="1574140" y="4216683"/>
            <a:ext cx="2825086" cy="369332"/>
          </a:xfrm>
          <a:prstGeom prst="rect">
            <a:avLst/>
          </a:prstGeom>
          <a:noFill/>
        </p:spPr>
        <p:txBody>
          <a:bodyPr wrap="square" rtlCol="0">
            <a:spAutoFit/>
          </a:bodyPr>
          <a:lstStyle/>
          <a:p>
            <a:pPr algn="ctr"/>
            <a:r>
              <a:rPr lang="en-CA" b="1" dirty="0">
                <a:latin typeface="Candara" panose="020E0502030303020204" pitchFamily="34" charset="0"/>
              </a:rPr>
              <a:t>Desktop View</a:t>
            </a:r>
          </a:p>
        </p:txBody>
      </p:sp>
      <p:pic>
        <p:nvPicPr>
          <p:cNvPr id="16" name="Picture 15">
            <a:extLst>
              <a:ext uri="{FF2B5EF4-FFF2-40B4-BE49-F238E27FC236}">
                <a16:creationId xmlns:a16="http://schemas.microsoft.com/office/drawing/2014/main" id="{1799B5D1-97E4-4DE2-BFDF-5A90B9388D49}"/>
              </a:ext>
            </a:extLst>
          </p:cNvPr>
          <p:cNvPicPr>
            <a:picLocks noChangeAspect="1"/>
          </p:cNvPicPr>
          <p:nvPr/>
        </p:nvPicPr>
        <p:blipFill>
          <a:blip r:embed="rId6"/>
          <a:stretch>
            <a:fillRect/>
          </a:stretch>
        </p:blipFill>
        <p:spPr>
          <a:xfrm>
            <a:off x="6345044" y="1482335"/>
            <a:ext cx="5843781" cy="5371715"/>
          </a:xfrm>
          <a:prstGeom prst="rect">
            <a:avLst/>
          </a:prstGeom>
          <a:ln>
            <a:solidFill>
              <a:schemeClr val="bg2"/>
            </a:solidFill>
          </a:ln>
        </p:spPr>
      </p:pic>
    </p:spTree>
    <p:extLst>
      <p:ext uri="{BB962C8B-B14F-4D97-AF65-F5344CB8AC3E}">
        <p14:creationId xmlns:p14="http://schemas.microsoft.com/office/powerpoint/2010/main" val="3327019842"/>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3.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895</TotalTime>
  <Words>1204</Words>
  <Application>Microsoft Office PowerPoint</Application>
  <PresentationFormat>Widescreen</PresentationFormat>
  <Paragraphs>139</Paragraphs>
  <Slides>21</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vt:lpstr>
      <vt:lpstr>Bahnschrift SemiBold</vt:lpstr>
      <vt:lpstr>Calibri</vt:lpstr>
      <vt:lpstr>Cambria</vt:lpstr>
      <vt:lpstr>Candara</vt:lpstr>
      <vt:lpstr>Gill Sans MT</vt:lpstr>
      <vt:lpstr>Segoe UI</vt:lpstr>
      <vt:lpstr>Office Theme</vt:lpstr>
      <vt:lpstr>Homework-12</vt:lpstr>
      <vt:lpstr>Reasons Behind to choose Facebook for “Zillow”</vt:lpstr>
      <vt:lpstr>Reasons Behind to choose Twitter for “KIMPTON”</vt:lpstr>
      <vt:lpstr>Role of the Ads for Contentment of Employees and Customers</vt:lpstr>
      <vt:lpstr>Campaign Parameters</vt:lpstr>
      <vt:lpstr>Campaign Parameters(Cont.)</vt:lpstr>
      <vt:lpstr>Campaign Ads Creation </vt:lpstr>
      <vt:lpstr>The significance of social Media-specific Ads and Post Copy</vt:lpstr>
      <vt:lpstr>Campaign Preview</vt:lpstr>
      <vt:lpstr>Campaign Preview(Cont.)</vt:lpstr>
      <vt:lpstr>Campaign Preview(Cont.)</vt:lpstr>
      <vt:lpstr>Ads Visualization </vt:lpstr>
      <vt:lpstr>Campaign Parameters for KIMPTON</vt:lpstr>
      <vt:lpstr>Campaign Parameters(Cont.)</vt:lpstr>
      <vt:lpstr>Campaign Parameters (Cont.)</vt:lpstr>
      <vt:lpstr>Campaign Ads Creation </vt:lpstr>
      <vt:lpstr>Campaign Preview (Single Ad)</vt:lpstr>
      <vt:lpstr>Campaign Preview(Cont.)</vt:lpstr>
      <vt:lpstr>Campaign Preview(Cont.)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Homework-12 Social Media Advertising &amp; Analytics</dc:title>
  <dc:creator>TANVIR ASHRAF</dc:creator>
  <cp:lastModifiedBy>TANVIR ASHRAF</cp:lastModifiedBy>
  <cp:revision>7</cp:revision>
  <dcterms:created xsi:type="dcterms:W3CDTF">2022-03-10T02:26:37Z</dcterms:created>
  <dcterms:modified xsi:type="dcterms:W3CDTF">2022-03-14T18:41:16Z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